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758" r:id="rId2"/>
    <p:sldId id="3804" r:id="rId3"/>
    <p:sldId id="3833" r:id="rId4"/>
    <p:sldId id="3811" r:id="rId5"/>
    <p:sldId id="3817" r:id="rId6"/>
    <p:sldId id="3814" r:id="rId7"/>
    <p:sldId id="3816" r:id="rId8"/>
    <p:sldId id="3818" r:id="rId9"/>
    <p:sldId id="3819" r:id="rId10"/>
    <p:sldId id="3820" r:id="rId11"/>
    <p:sldId id="3821" r:id="rId12"/>
    <p:sldId id="3834" r:id="rId13"/>
    <p:sldId id="3823" r:id="rId14"/>
    <p:sldId id="3853" r:id="rId15"/>
    <p:sldId id="3854" r:id="rId16"/>
    <p:sldId id="3824" r:id="rId17"/>
    <p:sldId id="3826" r:id="rId18"/>
    <p:sldId id="3827" r:id="rId19"/>
    <p:sldId id="3825" r:id="rId20"/>
    <p:sldId id="3828" r:id="rId21"/>
    <p:sldId id="3830" r:id="rId22"/>
    <p:sldId id="3835" r:id="rId23"/>
    <p:sldId id="3831" r:id="rId24"/>
    <p:sldId id="3829" r:id="rId25"/>
    <p:sldId id="3832" r:id="rId26"/>
    <p:sldId id="3837" r:id="rId27"/>
    <p:sldId id="3839" r:id="rId28"/>
    <p:sldId id="3841" r:id="rId29"/>
    <p:sldId id="3838" r:id="rId30"/>
    <p:sldId id="3845" r:id="rId31"/>
    <p:sldId id="3842" r:id="rId32"/>
    <p:sldId id="3843" r:id="rId33"/>
    <p:sldId id="3844" r:id="rId34"/>
    <p:sldId id="3847" r:id="rId35"/>
    <p:sldId id="3846" r:id="rId36"/>
    <p:sldId id="3851" r:id="rId37"/>
    <p:sldId id="3852" r:id="rId38"/>
    <p:sldId id="3848" r:id="rId39"/>
    <p:sldId id="3849" r:id="rId40"/>
    <p:sldId id="3850"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标题与目录" id="{9B565957-C4A4-4189-BC01-6E07AE4F110B}">
          <p14:sldIdLst>
            <p14:sldId id="758"/>
            <p14:sldId id="3804"/>
          </p14:sldIdLst>
        </p14:section>
        <p14:section name="从图像分类到CNN" id="{93ED9DFB-9243-4EE8-A7A2-2CAB1B373012}">
          <p14:sldIdLst>
            <p14:sldId id="3833"/>
            <p14:sldId id="3811"/>
            <p14:sldId id="3817"/>
            <p14:sldId id="3814"/>
            <p14:sldId id="3816"/>
            <p14:sldId id="3818"/>
            <p14:sldId id="3819"/>
            <p14:sldId id="3820"/>
            <p14:sldId id="3821"/>
          </p14:sldIdLst>
        </p14:section>
        <p14:section name="CNN一般架构与性质" id="{063C0B47-C3B5-4CF7-8844-776262F15D09}">
          <p14:sldIdLst>
            <p14:sldId id="3834"/>
            <p14:sldId id="3823"/>
            <p14:sldId id="3853"/>
            <p14:sldId id="3854"/>
            <p14:sldId id="3824"/>
            <p14:sldId id="3826"/>
            <p14:sldId id="3827"/>
            <p14:sldId id="3825"/>
            <p14:sldId id="3828"/>
            <p14:sldId id="3830"/>
          </p14:sldIdLst>
        </p14:section>
        <p14:section name="CNN推理与训练" id="{22937FBD-1857-4705-A8E1-D33B109FC56C}">
          <p14:sldIdLst>
            <p14:sldId id="3835"/>
            <p14:sldId id="3831"/>
            <p14:sldId id="3829"/>
            <p14:sldId id="3832"/>
            <p14:sldId id="3837"/>
            <p14:sldId id="3839"/>
            <p14:sldId id="3841"/>
            <p14:sldId id="3838"/>
            <p14:sldId id="3845"/>
            <p14:sldId id="3842"/>
          </p14:sldIdLst>
        </p14:section>
        <p14:section name="CNN架构示例" id="{FF8E2257-CEBE-4616-AE28-A5EE2C730B3C}">
          <p14:sldIdLst>
            <p14:sldId id="3843"/>
            <p14:sldId id="3844"/>
            <p14:sldId id="3847"/>
            <p14:sldId id="3846"/>
            <p14:sldId id="3851"/>
            <p14:sldId id="3852"/>
            <p14:sldId id="3848"/>
            <p14:sldId id="3849"/>
            <p14:sldId id="38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B5"/>
    <a:srgbClr val="F0ADA8"/>
    <a:srgbClr val="D6E0E6"/>
    <a:srgbClr val="405888"/>
    <a:srgbClr val="898989"/>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4" autoAdjust="0"/>
    <p:restoredTop sz="80490" autoAdjust="0"/>
  </p:normalViewPr>
  <p:slideViewPr>
    <p:cSldViewPr snapToGrid="0">
      <p:cViewPr>
        <p:scale>
          <a:sx n="100" d="100"/>
          <a:sy n="100" d="100"/>
        </p:scale>
        <p:origin x="276" y="-4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50A1C-A613-4695-B353-71560326BBE1}" type="datetimeFigureOut">
              <a:rPr lang="zh-CN" altLang="en-US" smtClean="0"/>
              <a:t>2024/7/18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3E846-A7AE-4CE2-B982-EA346899C494}" type="slidenum">
              <a:rPr lang="zh-CN" altLang="en-US" smtClean="0"/>
              <a:t>‹#›</a:t>
            </a:fld>
            <a:endParaRPr lang="zh-CN" altLang="en-US"/>
          </a:p>
        </p:txBody>
      </p:sp>
    </p:spTree>
    <p:extLst>
      <p:ext uri="{BB962C8B-B14F-4D97-AF65-F5344CB8AC3E}">
        <p14:creationId xmlns:p14="http://schemas.microsoft.com/office/powerpoint/2010/main" val="514100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7789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论文背景：</a:t>
            </a:r>
            <a:r>
              <a:rPr lang="zh-CN" altLang="en-US" i="1" u="sng" dirty="0"/>
              <a:t>手写数字识别</a:t>
            </a:r>
            <a:r>
              <a:rPr lang="zh-CN" altLang="en-US" u="none" dirty="0"/>
              <a:t>作为一种模式识别问题，传统实现方法：手工算法</a:t>
            </a:r>
            <a:r>
              <a:rPr lang="en-US" altLang="zh-CN" u="none" dirty="0"/>
              <a:t>+</a:t>
            </a:r>
            <a:r>
              <a:rPr lang="zh-CN" altLang="en-US" u="none" dirty="0"/>
              <a:t>自动学习技术（特征提取模块</a:t>
            </a:r>
            <a:r>
              <a:rPr lang="en-US" altLang="zh-CN" u="none" dirty="0"/>
              <a:t>+</a:t>
            </a:r>
            <a:r>
              <a:rPr lang="zh-CN" altLang="en-US" u="none" dirty="0"/>
              <a:t>可训练的分类器模块）</a:t>
            </a:r>
            <a:endParaRPr lang="en-US" altLang="zh-CN" u="none" dirty="0"/>
          </a:p>
          <a:p>
            <a:pPr marL="230400" indent="0">
              <a:buNone/>
            </a:pPr>
            <a:r>
              <a:rPr lang="zh-CN" altLang="en-US" u="none" dirty="0"/>
              <a:t>产生这一现象的原因</a:t>
            </a:r>
            <a:r>
              <a:rPr lang="zh-CN" altLang="en-US" u="none" dirty="0">
                <a:sym typeface="Wingdings" panose="05000000000000000000" pitchFamily="2" charset="2"/>
              </a:rPr>
              <a:t>：分类器使用的学习技术只能支持在低维特征空间中进行类别划分</a:t>
            </a:r>
            <a:endParaRPr lang="en-US" altLang="zh-CN" u="none" dirty="0">
              <a:sym typeface="Wingdings" panose="05000000000000000000" pitchFamily="2" charset="2"/>
            </a:endParaRPr>
          </a:p>
          <a:p>
            <a:pPr marL="230400" indent="0">
              <a:buNone/>
            </a:pPr>
            <a:r>
              <a:rPr lang="zh-CN" altLang="en-US" u="none" dirty="0">
                <a:sym typeface="Wingdings" panose="05000000000000000000" pitchFamily="2" charset="2"/>
              </a:rPr>
              <a:t>为何这一难题能够被克服：</a:t>
            </a:r>
            <a:r>
              <a:rPr lang="en-US" altLang="zh-CN" u="none" dirty="0">
                <a:sym typeface="Wingdings" panose="05000000000000000000" pitchFamily="2" charset="2"/>
              </a:rPr>
              <a:t>(1) </a:t>
            </a:r>
            <a:r>
              <a:rPr lang="zh-CN" altLang="en-US" u="none" dirty="0">
                <a:sym typeface="Wingdings" panose="05000000000000000000" pitchFamily="2" charset="2"/>
              </a:rPr>
              <a:t>运算单元性能提升，支持在低成本机器上使用强力“数值”方法；</a:t>
            </a:r>
            <a:r>
              <a:rPr lang="en-US" altLang="zh-CN" u="none" dirty="0">
                <a:sym typeface="Wingdings" panose="05000000000000000000" pitchFamily="2" charset="2"/>
              </a:rPr>
              <a:t>(2) </a:t>
            </a:r>
            <a:r>
              <a:rPr lang="zh-CN" altLang="en-US" u="none" dirty="0">
                <a:sym typeface="Wingdings" panose="05000000000000000000" pitchFamily="2" charset="2"/>
              </a:rPr>
              <a:t>数据集的建立；</a:t>
            </a:r>
            <a:r>
              <a:rPr lang="en-US" altLang="zh-CN" u="none" dirty="0">
                <a:sym typeface="Wingdings" panose="05000000000000000000" pitchFamily="2" charset="2"/>
              </a:rPr>
              <a:t>(3) </a:t>
            </a:r>
            <a:r>
              <a:rPr lang="zh-CN" altLang="en-US" u="none" dirty="0">
                <a:sym typeface="Wingdings" panose="05000000000000000000" pitchFamily="2" charset="2"/>
              </a:rPr>
              <a:t>神经网络技术的可用性（</a:t>
            </a:r>
            <a:r>
              <a:rPr lang="zh-CN" altLang="en-US" b="0" i="0" dirty="0">
                <a:solidFill>
                  <a:srgbClr val="4D4D4D"/>
                </a:solidFill>
                <a:effectLst/>
                <a:highlight>
                  <a:srgbClr val="FFFFFF"/>
                </a:highlight>
                <a:latin typeface="-apple-system"/>
              </a:rPr>
              <a:t>当时的商业</a:t>
            </a:r>
            <a:r>
              <a:rPr lang="en-US" altLang="zh-CN" b="0" i="0" dirty="0">
                <a:solidFill>
                  <a:srgbClr val="4D4D4D"/>
                </a:solidFill>
                <a:effectLst/>
                <a:highlight>
                  <a:srgbClr val="FFFFFF"/>
                </a:highlight>
                <a:latin typeface="-apple-system"/>
              </a:rPr>
              <a:t>OCR</a:t>
            </a:r>
            <a:r>
              <a:rPr lang="zh-CN" altLang="en-US" b="0" i="0" dirty="0">
                <a:solidFill>
                  <a:srgbClr val="4D4D4D"/>
                </a:solidFill>
                <a:effectLst/>
                <a:highlight>
                  <a:srgbClr val="FFFFFF"/>
                </a:highlight>
                <a:latin typeface="-apple-system"/>
              </a:rPr>
              <a:t>系统很多都使用了神经网络训练与反向传播技术</a:t>
            </a:r>
            <a:r>
              <a:rPr lang="zh-CN" altLang="en-US" u="none" dirty="0">
                <a:sym typeface="Wingdings" panose="05000000000000000000" pitchFamily="2" charset="2"/>
              </a:rPr>
              <a:t>）</a:t>
            </a:r>
            <a:endParaRPr lang="en-US" altLang="zh-CN" u="sng" dirty="0">
              <a:sym typeface="Wingdings" panose="05000000000000000000" pitchFamily="2" charset="2"/>
            </a:endParaRPr>
          </a:p>
          <a:p>
            <a:pPr marL="228600" indent="-228600">
              <a:buFont typeface="+mj-lt"/>
              <a:buAutoNum type="arabicPeriod" startAt="2"/>
            </a:pPr>
            <a:r>
              <a:rPr lang="en-US" altLang="zh-CN" u="none" dirty="0">
                <a:sym typeface="Wingdings" panose="05000000000000000000" pitchFamily="2" charset="2"/>
              </a:rPr>
              <a:t>LeNet-5</a:t>
            </a:r>
            <a:r>
              <a:rPr lang="zh-CN" altLang="en-US" u="none" dirty="0">
                <a:sym typeface="Wingdings" panose="05000000000000000000" pitchFamily="2" charset="2"/>
              </a:rPr>
              <a:t>：只用于手写数字图像的分类任务。</a:t>
            </a:r>
            <a:endParaRPr lang="en-US" altLang="zh-CN" u="none" dirty="0">
              <a:sym typeface="Wingdings" panose="05000000000000000000" pitchFamily="2" charset="2"/>
            </a:endParaRPr>
          </a:p>
          <a:p>
            <a:pPr marL="230400" indent="0">
              <a:buFont typeface="+mj-lt"/>
              <a:buNone/>
            </a:pPr>
            <a:r>
              <a:rPr lang="zh-CN" altLang="en-US" u="none" dirty="0">
                <a:sym typeface="Wingdings" panose="05000000000000000000" pitchFamily="2" charset="2"/>
              </a:rPr>
              <a:t>首次提出 </a:t>
            </a:r>
            <a:r>
              <a:rPr lang="en-US" altLang="zh-CN" u="none" dirty="0">
                <a:sym typeface="Wingdings" panose="05000000000000000000" pitchFamily="2" charset="2"/>
              </a:rPr>
              <a:t>CNN </a:t>
            </a:r>
            <a:r>
              <a:rPr lang="zh-CN" altLang="en-US" b="0" i="0" dirty="0">
                <a:solidFill>
                  <a:srgbClr val="2F2F2F"/>
                </a:solidFill>
                <a:effectLst/>
                <a:highlight>
                  <a:srgbClr val="FAF7EF"/>
                </a:highlight>
                <a:latin typeface="lucida grande"/>
              </a:rPr>
              <a:t>确保平移、缩放和畸变不变性的三种方法：局部感受野 </a:t>
            </a:r>
            <a:r>
              <a:rPr lang="en-US" altLang="zh-CN" b="0" i="0" dirty="0">
                <a:solidFill>
                  <a:srgbClr val="2F2F2F"/>
                </a:solidFill>
                <a:effectLst/>
                <a:highlight>
                  <a:srgbClr val="FAF7EF"/>
                </a:highlight>
                <a:latin typeface="lucida grande"/>
              </a:rPr>
              <a:t>(local receptive fields)</a:t>
            </a:r>
            <a:r>
              <a:rPr lang="zh-CN" altLang="en-US" b="0" i="0" dirty="0">
                <a:solidFill>
                  <a:srgbClr val="2F2F2F"/>
                </a:solidFill>
                <a:effectLst/>
                <a:highlight>
                  <a:srgbClr val="FAF7EF"/>
                </a:highlight>
                <a:latin typeface="lucida grande"/>
              </a:rPr>
              <a:t>、权值共享 </a:t>
            </a:r>
            <a:r>
              <a:rPr lang="en-US" altLang="zh-CN" b="0" i="0" dirty="0">
                <a:solidFill>
                  <a:srgbClr val="2F2F2F"/>
                </a:solidFill>
                <a:effectLst/>
                <a:highlight>
                  <a:srgbClr val="FAF7EF"/>
                </a:highlight>
                <a:latin typeface="lucida grande"/>
              </a:rPr>
              <a:t>(shared weights)</a:t>
            </a:r>
            <a:r>
              <a:rPr lang="zh-CN" altLang="en-US" b="0" i="0" dirty="0">
                <a:solidFill>
                  <a:srgbClr val="2F2F2F"/>
                </a:solidFill>
                <a:effectLst/>
                <a:highlight>
                  <a:srgbClr val="FAF7EF"/>
                </a:highlight>
                <a:latin typeface="lucida grande"/>
              </a:rPr>
              <a:t> 和时间或空间子采样 </a:t>
            </a:r>
            <a:r>
              <a:rPr lang="en-US" altLang="zh-CN" b="0" i="0" dirty="0">
                <a:solidFill>
                  <a:srgbClr val="2F2F2F"/>
                </a:solidFill>
                <a:effectLst/>
                <a:highlight>
                  <a:srgbClr val="FAF7EF"/>
                </a:highlight>
                <a:latin typeface="lucida grande"/>
              </a:rPr>
              <a:t>(sub-sampling)</a:t>
            </a:r>
            <a:r>
              <a:rPr lang="zh-CN" altLang="en-US" b="0" i="0" dirty="0">
                <a:solidFill>
                  <a:srgbClr val="2F2F2F"/>
                </a:solidFill>
                <a:effectLst/>
                <a:highlight>
                  <a:srgbClr val="FAF7EF"/>
                </a:highlight>
                <a:latin typeface="lucida grande"/>
              </a:rPr>
              <a:t> </a:t>
            </a:r>
            <a:r>
              <a:rPr lang="en-US" altLang="zh-CN" b="0" i="0" dirty="0">
                <a:solidFill>
                  <a:srgbClr val="2F2F2F"/>
                </a:solidFill>
                <a:effectLst/>
                <a:highlight>
                  <a:srgbClr val="FAF7EF"/>
                </a:highlight>
                <a:latin typeface="lucida grande"/>
              </a:rPr>
              <a:t>/ </a:t>
            </a:r>
            <a:r>
              <a:rPr lang="zh-CN" altLang="en-US" b="0" i="0" dirty="0">
                <a:solidFill>
                  <a:srgbClr val="2F2F2F"/>
                </a:solidFill>
                <a:effectLst/>
                <a:highlight>
                  <a:srgbClr val="FAF7EF"/>
                </a:highlight>
                <a:latin typeface="lucida grande"/>
              </a:rPr>
              <a:t>池化 </a:t>
            </a:r>
            <a:r>
              <a:rPr lang="en-US" altLang="zh-CN" b="0" i="0" dirty="0">
                <a:solidFill>
                  <a:srgbClr val="2F2F2F"/>
                </a:solidFill>
                <a:effectLst/>
                <a:highlight>
                  <a:srgbClr val="FAF7EF"/>
                </a:highlight>
                <a:latin typeface="lucida grande"/>
              </a:rPr>
              <a:t>(pooling)</a:t>
            </a:r>
            <a:r>
              <a:rPr lang="zh-CN" altLang="en-US" b="0" i="0" dirty="0">
                <a:solidFill>
                  <a:srgbClr val="2F2F2F"/>
                </a:solidFill>
                <a:effectLst/>
                <a:highlight>
                  <a:srgbClr val="FAF7EF"/>
                </a:highlight>
                <a:latin typeface="lucida grande"/>
              </a:rPr>
              <a:t>。</a:t>
            </a:r>
            <a:endParaRPr lang="en-US" altLang="zh-CN" u="none" dirty="0">
              <a:sym typeface="Wingdings" panose="05000000000000000000" pitchFamily="2" charset="2"/>
            </a:endParaRPr>
          </a:p>
        </p:txBody>
      </p:sp>
      <p:sp>
        <p:nvSpPr>
          <p:cNvPr id="4" name="灯片编号占位符 3"/>
          <p:cNvSpPr>
            <a:spLocks noGrp="1"/>
          </p:cNvSpPr>
          <p:nvPr>
            <p:ph type="sldNum" sz="quarter" idx="5"/>
          </p:nvPr>
        </p:nvSpPr>
        <p:spPr/>
        <p:txBody>
          <a:bodyPr/>
          <a:lstStyle/>
          <a:p>
            <a:fld id="{FC53E846-A7AE-4CE2-B982-EA346899C494}" type="slidenum">
              <a:rPr lang="zh-CN" altLang="en-US" smtClean="0"/>
              <a:t>10</a:t>
            </a:fld>
            <a:endParaRPr lang="zh-CN" altLang="en-US"/>
          </a:p>
        </p:txBody>
      </p:sp>
    </p:spTree>
    <p:extLst>
      <p:ext uri="{BB962C8B-B14F-4D97-AF65-F5344CB8AC3E}">
        <p14:creationId xmlns:p14="http://schemas.microsoft.com/office/powerpoint/2010/main" val="4046513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11</a:t>
            </a:fld>
            <a:endParaRPr lang="zh-CN" altLang="en-US"/>
          </a:p>
        </p:txBody>
      </p:sp>
    </p:spTree>
    <p:extLst>
      <p:ext uri="{BB962C8B-B14F-4D97-AF65-F5344CB8AC3E}">
        <p14:creationId xmlns:p14="http://schemas.microsoft.com/office/powerpoint/2010/main" val="376343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472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13</a:t>
            </a:fld>
            <a:endParaRPr lang="zh-CN" altLang="en-US"/>
          </a:p>
        </p:txBody>
      </p:sp>
    </p:spTree>
    <p:extLst>
      <p:ext uri="{BB962C8B-B14F-4D97-AF65-F5344CB8AC3E}">
        <p14:creationId xmlns:p14="http://schemas.microsoft.com/office/powerpoint/2010/main" val="187792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14</a:t>
            </a:fld>
            <a:endParaRPr lang="zh-CN" altLang="en-US"/>
          </a:p>
        </p:txBody>
      </p:sp>
    </p:spTree>
    <p:extLst>
      <p:ext uri="{BB962C8B-B14F-4D97-AF65-F5344CB8AC3E}">
        <p14:creationId xmlns:p14="http://schemas.microsoft.com/office/powerpoint/2010/main" val="296665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15</a:t>
            </a:fld>
            <a:endParaRPr lang="zh-CN" altLang="en-US"/>
          </a:p>
        </p:txBody>
      </p:sp>
    </p:spTree>
    <p:extLst>
      <p:ext uri="{BB962C8B-B14F-4D97-AF65-F5344CB8AC3E}">
        <p14:creationId xmlns:p14="http://schemas.microsoft.com/office/powerpoint/2010/main" val="1686625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16</a:t>
            </a:fld>
            <a:endParaRPr lang="zh-CN" altLang="en-US"/>
          </a:p>
        </p:txBody>
      </p:sp>
    </p:spTree>
    <p:extLst>
      <p:ext uri="{BB962C8B-B14F-4D97-AF65-F5344CB8AC3E}">
        <p14:creationId xmlns:p14="http://schemas.microsoft.com/office/powerpoint/2010/main" val="386315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17</a:t>
            </a:fld>
            <a:endParaRPr lang="zh-CN" altLang="en-US"/>
          </a:p>
        </p:txBody>
      </p:sp>
    </p:spTree>
    <p:extLst>
      <p:ext uri="{BB962C8B-B14F-4D97-AF65-F5344CB8AC3E}">
        <p14:creationId xmlns:p14="http://schemas.microsoft.com/office/powerpoint/2010/main" val="3977547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18</a:t>
            </a:fld>
            <a:endParaRPr lang="zh-CN" altLang="en-US"/>
          </a:p>
        </p:txBody>
      </p:sp>
    </p:spTree>
    <p:extLst>
      <p:ext uri="{BB962C8B-B14F-4D97-AF65-F5344CB8AC3E}">
        <p14:creationId xmlns:p14="http://schemas.microsoft.com/office/powerpoint/2010/main" val="1875264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19</a:t>
            </a:fld>
            <a:endParaRPr lang="zh-CN" altLang="en-US"/>
          </a:p>
        </p:txBody>
      </p:sp>
    </p:spTree>
    <p:extLst>
      <p:ext uri="{BB962C8B-B14F-4D97-AF65-F5344CB8AC3E}">
        <p14:creationId xmlns:p14="http://schemas.microsoft.com/office/powerpoint/2010/main" val="135116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4410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 </a:t>
            </a:r>
            <a:r>
              <a:rPr lang="zh-CN" altLang="en-US" dirty="0"/>
              <a:t>卷积扫描过程</a:t>
            </a:r>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20</a:t>
            </a:fld>
            <a:endParaRPr lang="zh-CN" altLang="en-US"/>
          </a:p>
        </p:txBody>
      </p:sp>
    </p:spTree>
    <p:extLst>
      <p:ext uri="{BB962C8B-B14F-4D97-AF65-F5344CB8AC3E}">
        <p14:creationId xmlns:p14="http://schemas.microsoft.com/office/powerpoint/2010/main" val="897862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 相同特征，卷积</a:t>
            </a:r>
            <a:r>
              <a:rPr lang="en-US" altLang="zh-CN" dirty="0"/>
              <a:t>+</a:t>
            </a:r>
            <a:r>
              <a:rPr lang="zh-CN" altLang="en-US" dirty="0"/>
              <a:t>池化后的特征图一样</a:t>
            </a:r>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21</a:t>
            </a:fld>
            <a:endParaRPr lang="zh-CN" altLang="en-US"/>
          </a:p>
        </p:txBody>
      </p:sp>
    </p:spTree>
    <p:extLst>
      <p:ext uri="{BB962C8B-B14F-4D97-AF65-F5344CB8AC3E}">
        <p14:creationId xmlns:p14="http://schemas.microsoft.com/office/powerpoint/2010/main" val="136487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23478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23</a:t>
            </a:fld>
            <a:endParaRPr lang="zh-CN" altLang="en-US"/>
          </a:p>
        </p:txBody>
      </p:sp>
    </p:spTree>
    <p:extLst>
      <p:ext uri="{BB962C8B-B14F-4D97-AF65-F5344CB8AC3E}">
        <p14:creationId xmlns:p14="http://schemas.microsoft.com/office/powerpoint/2010/main" val="559181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24</a:t>
            </a:fld>
            <a:endParaRPr lang="zh-CN" altLang="en-US"/>
          </a:p>
        </p:txBody>
      </p:sp>
    </p:spTree>
    <p:extLst>
      <p:ext uri="{BB962C8B-B14F-4D97-AF65-F5344CB8AC3E}">
        <p14:creationId xmlns:p14="http://schemas.microsoft.com/office/powerpoint/2010/main" val="3707888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25</a:t>
            </a:fld>
            <a:endParaRPr lang="zh-CN" altLang="en-US"/>
          </a:p>
        </p:txBody>
      </p:sp>
    </p:spTree>
    <p:extLst>
      <p:ext uri="{BB962C8B-B14F-4D97-AF65-F5344CB8AC3E}">
        <p14:creationId xmlns:p14="http://schemas.microsoft.com/office/powerpoint/2010/main" val="93510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26</a:t>
            </a:fld>
            <a:endParaRPr lang="zh-CN" altLang="en-US"/>
          </a:p>
        </p:txBody>
      </p:sp>
    </p:spTree>
    <p:extLst>
      <p:ext uri="{BB962C8B-B14F-4D97-AF65-F5344CB8AC3E}">
        <p14:creationId xmlns:p14="http://schemas.microsoft.com/office/powerpoint/2010/main" val="1185667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27</a:t>
            </a:fld>
            <a:endParaRPr lang="zh-CN" altLang="en-US"/>
          </a:p>
        </p:txBody>
      </p:sp>
    </p:spTree>
    <p:extLst>
      <p:ext uri="{BB962C8B-B14F-4D97-AF65-F5344CB8AC3E}">
        <p14:creationId xmlns:p14="http://schemas.microsoft.com/office/powerpoint/2010/main" val="2633654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28</a:t>
            </a:fld>
            <a:endParaRPr lang="zh-CN" altLang="en-US"/>
          </a:p>
        </p:txBody>
      </p:sp>
    </p:spTree>
    <p:extLst>
      <p:ext uri="{BB962C8B-B14F-4D97-AF65-F5344CB8AC3E}">
        <p14:creationId xmlns:p14="http://schemas.microsoft.com/office/powerpoint/2010/main" val="3844751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29</a:t>
            </a:fld>
            <a:endParaRPr lang="zh-CN" altLang="en-US"/>
          </a:p>
        </p:txBody>
      </p:sp>
    </p:spTree>
    <p:extLst>
      <p:ext uri="{BB962C8B-B14F-4D97-AF65-F5344CB8AC3E}">
        <p14:creationId xmlns:p14="http://schemas.microsoft.com/office/powerpoint/2010/main" val="2494923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03441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30</a:t>
            </a:fld>
            <a:endParaRPr lang="zh-CN" altLang="en-US"/>
          </a:p>
        </p:txBody>
      </p:sp>
    </p:spTree>
    <p:extLst>
      <p:ext uri="{BB962C8B-B14F-4D97-AF65-F5344CB8AC3E}">
        <p14:creationId xmlns:p14="http://schemas.microsoft.com/office/powerpoint/2010/main" val="1218671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31</a:t>
            </a:fld>
            <a:endParaRPr lang="zh-CN" altLang="en-US"/>
          </a:p>
        </p:txBody>
      </p:sp>
    </p:spTree>
    <p:extLst>
      <p:ext uri="{BB962C8B-B14F-4D97-AF65-F5344CB8AC3E}">
        <p14:creationId xmlns:p14="http://schemas.microsoft.com/office/powerpoint/2010/main" val="2874964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074437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33</a:t>
            </a:fld>
            <a:endParaRPr lang="zh-CN" altLang="en-US"/>
          </a:p>
        </p:txBody>
      </p:sp>
    </p:spTree>
    <p:extLst>
      <p:ext uri="{BB962C8B-B14F-4D97-AF65-F5344CB8AC3E}">
        <p14:creationId xmlns:p14="http://schemas.microsoft.com/office/powerpoint/2010/main" val="1681713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34</a:t>
            </a:fld>
            <a:endParaRPr lang="zh-CN" altLang="en-US"/>
          </a:p>
        </p:txBody>
      </p:sp>
    </p:spTree>
    <p:extLst>
      <p:ext uri="{BB962C8B-B14F-4D97-AF65-F5344CB8AC3E}">
        <p14:creationId xmlns:p14="http://schemas.microsoft.com/office/powerpoint/2010/main" val="3920901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35</a:t>
            </a:fld>
            <a:endParaRPr lang="zh-CN" altLang="en-US"/>
          </a:p>
        </p:txBody>
      </p:sp>
    </p:spTree>
    <p:extLst>
      <p:ext uri="{BB962C8B-B14F-4D97-AF65-F5344CB8AC3E}">
        <p14:creationId xmlns:p14="http://schemas.microsoft.com/office/powerpoint/2010/main" val="3366053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LRN</a:t>
            </a:r>
            <a:r>
              <a:rPr lang="zh-CN" altLang="en-US" dirty="0"/>
              <a:t>算法基于一种局部竞争机制，即对每一个神经元，其响应不仅与其自身的激活程度有关，还与其附近神经元的激活程度有关。当某个区域内的神经元响应强度较大时，</a:t>
            </a:r>
            <a:r>
              <a:rPr lang="en-US" altLang="zh-CN" dirty="0"/>
              <a:t>LRN</a:t>
            </a:r>
            <a:r>
              <a:rPr lang="zh-CN" altLang="en-US" dirty="0"/>
              <a:t>会降低该区域内所有神经元的响应值，反之则增强，实现了对特征映射的自适应归一化，有利于突出重要的特征表达，同时抑制噪声和无关特征的影响。</a:t>
            </a:r>
            <a:endParaRPr lang="en-US" altLang="zh-CN" dirty="0"/>
          </a:p>
          <a:p>
            <a:endParaRPr lang="en-US" altLang="zh-CN" dirty="0"/>
          </a:p>
          <a:p>
            <a:r>
              <a:rPr lang="zh-CN" altLang="en-US" b="0" i="0" dirty="0">
                <a:solidFill>
                  <a:srgbClr val="191B1F"/>
                </a:solidFill>
                <a:effectLst/>
                <a:highlight>
                  <a:srgbClr val="FFFFFF"/>
                </a:highlight>
                <a:latin typeface="-apple-system"/>
              </a:rPr>
              <a:t>所谓</a:t>
            </a:r>
            <a:r>
              <a:rPr lang="en-US" altLang="zh-CN" b="0" i="0" dirty="0">
                <a:solidFill>
                  <a:srgbClr val="191B1F"/>
                </a:solidFill>
                <a:effectLst/>
                <a:highlight>
                  <a:srgbClr val="FFFFFF"/>
                </a:highlight>
                <a:latin typeface="-apple-system"/>
              </a:rPr>
              <a:t>co-adaption</a:t>
            </a:r>
            <a:r>
              <a:rPr lang="zh-CN" altLang="en-US" b="0" i="0" dirty="0">
                <a:solidFill>
                  <a:srgbClr val="191B1F"/>
                </a:solidFill>
                <a:effectLst/>
                <a:highlight>
                  <a:srgbClr val="FFFFFF"/>
                </a:highlight>
                <a:latin typeface="-apple-system"/>
              </a:rPr>
              <a:t>，是指网络中的一些节点会比另外一些节点有更强的表征能力。这时，随着网络的不断训练，具有更强表征能力的节点被不断的强化，而更弱的节点则不断弱化直到对网络的贡献可以忽略不计。这时候只有网络中的部分节点才会被训练，浪费了网络的宽度和深度，进而导致模型的效果上升收到限制。</a:t>
            </a:r>
            <a:endParaRPr lang="zh-CN" altLang="en-US"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36</a:t>
            </a:fld>
            <a:endParaRPr lang="zh-CN" altLang="en-US"/>
          </a:p>
        </p:txBody>
      </p:sp>
    </p:spTree>
    <p:extLst>
      <p:ext uri="{BB962C8B-B14F-4D97-AF65-F5344CB8AC3E}">
        <p14:creationId xmlns:p14="http://schemas.microsoft.com/office/powerpoint/2010/main" val="2543843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LRN</a:t>
            </a:r>
            <a:r>
              <a:rPr lang="zh-CN" altLang="en-US" dirty="0"/>
              <a:t>算法基于一种局部竞争机制，即对每一个神经元，其响应不仅与其自身的激活程度有关，还与其附近神经元的激活程度有关。当某个区域内的神经元响应强度较大时，</a:t>
            </a:r>
            <a:r>
              <a:rPr lang="en-US" altLang="zh-CN" dirty="0"/>
              <a:t>LRN</a:t>
            </a:r>
            <a:r>
              <a:rPr lang="zh-CN" altLang="en-US" dirty="0"/>
              <a:t>会降低该区域内所有神经元的响应值，反之则增强，实现了对特征映射的自适应归一化，有利于突出重要的特征表达，同时抑制噪声和无关特征的影响。</a:t>
            </a:r>
            <a:endParaRPr lang="en-US" altLang="zh-CN" dirty="0"/>
          </a:p>
          <a:p>
            <a:endParaRPr lang="en-US" altLang="zh-CN" dirty="0"/>
          </a:p>
          <a:p>
            <a:r>
              <a:rPr lang="zh-CN" altLang="en-US" b="0" i="0" dirty="0">
                <a:solidFill>
                  <a:srgbClr val="191B1F"/>
                </a:solidFill>
                <a:effectLst/>
                <a:highlight>
                  <a:srgbClr val="FFFFFF"/>
                </a:highlight>
                <a:latin typeface="-apple-system"/>
              </a:rPr>
              <a:t>所谓</a:t>
            </a:r>
            <a:r>
              <a:rPr lang="en-US" altLang="zh-CN" b="0" i="0" dirty="0">
                <a:solidFill>
                  <a:srgbClr val="191B1F"/>
                </a:solidFill>
                <a:effectLst/>
                <a:highlight>
                  <a:srgbClr val="FFFFFF"/>
                </a:highlight>
                <a:latin typeface="-apple-system"/>
              </a:rPr>
              <a:t>co-adaption</a:t>
            </a:r>
            <a:r>
              <a:rPr lang="zh-CN" altLang="en-US" b="0" i="0" dirty="0">
                <a:solidFill>
                  <a:srgbClr val="191B1F"/>
                </a:solidFill>
                <a:effectLst/>
                <a:highlight>
                  <a:srgbClr val="FFFFFF"/>
                </a:highlight>
                <a:latin typeface="-apple-system"/>
              </a:rPr>
              <a:t>，是指网络中的一些节点会比另外一些节点有更强的表征能力。这时，随着网络的不断训练，具有更强表征能力的节点被不断的强化，而更弱的节点则不断弱化直到对网络的贡献可以忽略不计。这时候只有网络中的部分节点才会被训练，浪费了网络的宽度和深度，进而导致模型的效果上升收到限制。</a:t>
            </a:r>
            <a:endParaRPr lang="zh-CN" altLang="en-US"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37</a:t>
            </a:fld>
            <a:endParaRPr lang="zh-CN" altLang="en-US"/>
          </a:p>
        </p:txBody>
      </p:sp>
    </p:spTree>
    <p:extLst>
      <p:ext uri="{BB962C8B-B14F-4D97-AF65-F5344CB8AC3E}">
        <p14:creationId xmlns:p14="http://schemas.microsoft.com/office/powerpoint/2010/main" val="497454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38</a:t>
            </a:fld>
            <a:endParaRPr lang="zh-CN" altLang="en-US"/>
          </a:p>
        </p:txBody>
      </p:sp>
    </p:spTree>
    <p:extLst>
      <p:ext uri="{BB962C8B-B14F-4D97-AF65-F5344CB8AC3E}">
        <p14:creationId xmlns:p14="http://schemas.microsoft.com/office/powerpoint/2010/main" val="4022363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764957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4</a:t>
            </a:fld>
            <a:endParaRPr lang="zh-CN" altLang="en-US"/>
          </a:p>
        </p:txBody>
      </p:sp>
    </p:spTree>
    <p:extLst>
      <p:ext uri="{BB962C8B-B14F-4D97-AF65-F5344CB8AC3E}">
        <p14:creationId xmlns:p14="http://schemas.microsoft.com/office/powerpoint/2010/main" val="3253424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40</a:t>
            </a:fld>
            <a:endParaRPr lang="zh-CN" altLang="en-US"/>
          </a:p>
        </p:txBody>
      </p:sp>
    </p:spTree>
    <p:extLst>
      <p:ext uri="{BB962C8B-B14F-4D97-AF65-F5344CB8AC3E}">
        <p14:creationId xmlns:p14="http://schemas.microsoft.com/office/powerpoint/2010/main" val="319244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5</a:t>
            </a:fld>
            <a:endParaRPr lang="zh-CN" altLang="en-US"/>
          </a:p>
        </p:txBody>
      </p:sp>
    </p:spTree>
    <p:extLst>
      <p:ext uri="{BB962C8B-B14F-4D97-AF65-F5344CB8AC3E}">
        <p14:creationId xmlns:p14="http://schemas.microsoft.com/office/powerpoint/2010/main" val="266011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6</a:t>
            </a:fld>
            <a:endParaRPr lang="zh-CN" altLang="en-US"/>
          </a:p>
        </p:txBody>
      </p:sp>
    </p:spTree>
    <p:extLst>
      <p:ext uri="{BB962C8B-B14F-4D97-AF65-F5344CB8AC3E}">
        <p14:creationId xmlns:p14="http://schemas.microsoft.com/office/powerpoint/2010/main" val="102739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7</a:t>
            </a:fld>
            <a:endParaRPr lang="zh-CN" altLang="en-US"/>
          </a:p>
        </p:txBody>
      </p:sp>
    </p:spTree>
    <p:extLst>
      <p:ext uri="{BB962C8B-B14F-4D97-AF65-F5344CB8AC3E}">
        <p14:creationId xmlns:p14="http://schemas.microsoft.com/office/powerpoint/2010/main" val="199928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1. </a:t>
            </a:r>
            <a:r>
              <a:rPr lang="zh-CN" altLang="en-US" b="1" dirty="0"/>
              <a:t>符号主义</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a:rPr>
              <a:t>（</a:t>
            </a:r>
            <a:r>
              <a:rPr lang="en-US" altLang="zh-CN" b="0" i="0" dirty="0">
                <a:solidFill>
                  <a:srgbClr val="C9D1D9"/>
                </a:solidFill>
                <a:effectLst/>
                <a:latin typeface="Noto Sans"/>
              </a:rPr>
              <a:t>1</a:t>
            </a:r>
            <a:r>
              <a:rPr lang="zh-CN" altLang="en-US" b="0" i="0" dirty="0">
                <a:solidFill>
                  <a:srgbClr val="C9D1D9"/>
                </a:solidFill>
                <a:effectLst/>
                <a:latin typeface="Noto Sans"/>
              </a:rPr>
              <a:t>）符号主义是另一种认知理论，强调符号和符号之间的逻辑关系对认知过程的重要性。符号主义认为人类认知是基于符号的符号操作系统，符号代表着概念和知识，并通过逻辑规则进行推理和推断。</a:t>
            </a:r>
            <a:endParaRPr lang="en-US" altLang="zh-CN" b="0" i="0" dirty="0">
              <a:solidFill>
                <a:srgbClr val="C9D1D9"/>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a:rPr>
              <a:t>（</a:t>
            </a:r>
            <a:r>
              <a:rPr lang="en-US" altLang="zh-CN" b="0" i="0" dirty="0">
                <a:solidFill>
                  <a:srgbClr val="C9D1D9"/>
                </a:solidFill>
                <a:effectLst/>
                <a:latin typeface="Noto Sans"/>
              </a:rPr>
              <a:t>2</a:t>
            </a:r>
            <a:r>
              <a:rPr lang="zh-CN" altLang="en-US" b="0" i="0" dirty="0">
                <a:solidFill>
                  <a:srgbClr val="C9D1D9"/>
                </a:solidFill>
                <a:effectLst/>
                <a:latin typeface="Noto Sans"/>
              </a:rPr>
              <a:t>）符号主义的主流方法：在符号主义中，传统的机器学习算法包括基于逻辑推理和规则的方法，如决策树、逻辑回归、支持向量机等。这些算法基于特征和规则之间的逻辑关系进行学习和推断，通常用于分类和回归任务。</a:t>
            </a:r>
            <a:endParaRPr lang="en-US" altLang="zh-CN" b="0" i="0" dirty="0">
              <a:solidFill>
                <a:srgbClr val="C9D1D9"/>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dirty="0">
                <a:solidFill>
                  <a:srgbClr val="C9D1D9"/>
                </a:solidFill>
                <a:effectLst/>
                <a:latin typeface="Noto Sans"/>
              </a:rPr>
              <a:t>2. </a:t>
            </a:r>
            <a:r>
              <a:rPr lang="zh-CN" altLang="en-US" b="1" i="0" dirty="0">
                <a:solidFill>
                  <a:srgbClr val="C9D1D9"/>
                </a:solidFill>
                <a:effectLst/>
                <a:latin typeface="Noto Sans"/>
              </a:rPr>
              <a:t>连接主义</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a:rPr>
              <a:t>（</a:t>
            </a:r>
            <a:r>
              <a:rPr lang="en-US" altLang="zh-CN" b="0" i="0" dirty="0">
                <a:solidFill>
                  <a:srgbClr val="C9D1D9"/>
                </a:solidFill>
                <a:effectLst/>
                <a:latin typeface="Noto Sans"/>
              </a:rPr>
              <a:t>1</a:t>
            </a:r>
            <a:r>
              <a:rPr lang="zh-CN" altLang="en-US" b="0" i="0" dirty="0">
                <a:solidFill>
                  <a:srgbClr val="C9D1D9"/>
                </a:solidFill>
                <a:effectLst/>
                <a:latin typeface="Noto Sans"/>
              </a:rPr>
              <a:t>）连接主义是一种基于神经网络模型的认知理论。它强调大规模的并行处理和模拟神经元之间的连接方式来模拟人类认知的过程。连接主义的核心思想是通过学习权重来调整神经元之间的连接，从而实现信息处理和学习。</a:t>
            </a:r>
            <a:endParaRPr lang="en-US" altLang="zh-CN" b="0" i="0" dirty="0">
              <a:solidFill>
                <a:srgbClr val="C9D1D9"/>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C9D1D9"/>
                </a:solidFill>
                <a:effectLst/>
                <a:latin typeface="Noto Sans"/>
              </a:rPr>
              <a:t>（</a:t>
            </a:r>
            <a:r>
              <a:rPr lang="en-US" altLang="zh-CN" b="0" i="0" dirty="0">
                <a:solidFill>
                  <a:srgbClr val="C9D1D9"/>
                </a:solidFill>
                <a:effectLst/>
                <a:latin typeface="Noto Sans"/>
              </a:rPr>
              <a:t>2</a:t>
            </a:r>
            <a:r>
              <a:rPr lang="zh-CN" altLang="en-US" b="0" i="0" dirty="0">
                <a:solidFill>
                  <a:srgbClr val="C9D1D9"/>
                </a:solidFill>
                <a:effectLst/>
                <a:latin typeface="Noto Sans"/>
              </a:rPr>
              <a:t>）在连接主义中，传统的机器学习算法包括人工神经网络（如多层感知器、卷积神经网络、循环神经网络等）以及深度学习模型。这些模型通过多层次的神经元连接来学习特征和模式，广泛应用于图像识别、语音识别、自然语言处理等领域。</a:t>
            </a:r>
            <a:endParaRPr lang="en-US" altLang="zh-CN" b="0" i="0" dirty="0">
              <a:solidFill>
                <a:srgbClr val="C9D1D9"/>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C9D1D9"/>
                </a:solidFill>
                <a:effectLst/>
                <a:latin typeface="Noto Sans"/>
              </a:rPr>
              <a:t>3. </a:t>
            </a:r>
            <a:r>
              <a:rPr lang="zh-CN" altLang="en-US" b="0" i="0" dirty="0">
                <a:solidFill>
                  <a:srgbClr val="C9D1D9"/>
                </a:solidFill>
                <a:effectLst/>
                <a:latin typeface="Noto Sans"/>
              </a:rPr>
              <a:t>行为主义</a:t>
            </a:r>
            <a:endParaRPr lang="en-US" altLang="zh-CN" b="0" i="0" dirty="0">
              <a:solidFill>
                <a:srgbClr val="C9D1D9"/>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solidFill>
                <a:srgbClr val="C9D1D9"/>
              </a:solidFill>
              <a:effectLst/>
              <a:latin typeface="Noto Sans"/>
            </a:endParaRPr>
          </a:p>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8</a:t>
            </a:fld>
            <a:endParaRPr lang="zh-CN" altLang="en-US"/>
          </a:p>
        </p:txBody>
      </p:sp>
    </p:spTree>
    <p:extLst>
      <p:ext uri="{BB962C8B-B14F-4D97-AF65-F5344CB8AC3E}">
        <p14:creationId xmlns:p14="http://schemas.microsoft.com/office/powerpoint/2010/main" val="224363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C53E846-A7AE-4CE2-B982-EA346899C494}" type="slidenum">
              <a:rPr lang="zh-CN" altLang="en-US" smtClean="0"/>
              <a:t>9</a:t>
            </a:fld>
            <a:endParaRPr lang="zh-CN" altLang="en-US"/>
          </a:p>
        </p:txBody>
      </p:sp>
    </p:spTree>
    <p:extLst>
      <p:ext uri="{BB962C8B-B14F-4D97-AF65-F5344CB8AC3E}">
        <p14:creationId xmlns:p14="http://schemas.microsoft.com/office/powerpoint/2010/main" val="230140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3F136-5630-4644-A974-BA75EEE59FC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DE66FAE-BE61-4A5A-BCCE-C79444289D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BB5053B-BD8A-4A4A-8DAE-CD26A99057CD}"/>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952C4172-7800-4375-9EA9-D88F862856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C11D47-7977-4E48-9B97-0FB3C03FF6C3}"/>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785297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A742F-20FB-4536-B860-3E26E34BA74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C4DB65-6360-430D-9EAE-01684B71D66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9C899A-1FAF-4F8F-A45F-5050CA0D2EC4}"/>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6FDC1110-CFA5-4C93-B566-DEF0EC4103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944EF2-52C1-44C5-90ED-5904C817CCBA}"/>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87368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BAEED3-199D-41EA-AA5A-C9F08AD3905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414C79-699A-4A93-8A1E-0C88106DA75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1AD1B5-6E09-4AA2-8C94-31B50D7CCD3B}"/>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A40C3DEB-D2D9-4B00-BE9B-942DCC2A9D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4BDD3D-060B-4593-BB2D-8B3B32315026}"/>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4096493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425844"/>
      </p:ext>
    </p:extLst>
  </p:cSld>
  <p:clrMapOvr>
    <a:masterClrMapping/>
  </p:clrMapOvr>
  <p:transition spd="slow" advTm="13011"/>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1CD489-D847-44EA-A97B-A1AC2A8651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90CA96-BDAF-451D-80FD-B970014CAD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D6750E3-6D90-4AD9-A0EE-419E4D1C7166}"/>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99B89E55-7293-4359-9D8A-7A8FBC931C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FDFAE0-414F-4B2D-B4CF-A4FA928BA2A5}"/>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69957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F9ACF-4384-4335-A793-420AE541C6D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806409-741B-4753-A1A8-C762337D0F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52B6E2-B798-4747-8DB8-7BDEE09D5476}"/>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CF288740-28BE-4522-93C1-340FD677E7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E3D146-88AA-4FD6-9187-74344DAE7E65}"/>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3724992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664C1-993E-4B14-9820-A95137C2D0F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4F9C15-1D05-48E1-9093-A7B012023FB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998327E-5344-4754-A8C7-3D91725D84A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7713E6E-5D95-4CFC-B8C3-E81EE36FB6AD}"/>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5F89A65E-2BED-45C4-A622-B5D5209CEF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4F3017-14E7-4D84-997B-E6E68A56FF17}"/>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418486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D05CF-0965-4D2E-9A06-04AF6F9063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0B94DC1-BE17-48B7-8DB6-F6D7B3B58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B61FA7D-D62F-4DA7-AB79-767C9F43C5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F34641F-75B4-423C-9680-D65FFC2D9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E40A0D2-7BF9-4817-87A3-BC4D22E2CFE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71D5262-BEB8-4FA7-9279-B28C54E2243C}"/>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8" name="页脚占位符 7">
            <a:extLst>
              <a:ext uri="{FF2B5EF4-FFF2-40B4-BE49-F238E27FC236}">
                <a16:creationId xmlns:a16="http://schemas.microsoft.com/office/drawing/2014/main" id="{AF1A1F0B-9866-4D99-957E-B7819B8F7A2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951859C-CE7A-4890-B97D-437EB42C2B19}"/>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176585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2FAE6-4CDA-4B17-8C61-FFBB2B49A46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1AD6875-D686-40CA-ADE8-91DCDA9B282D}"/>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4" name="页脚占位符 3">
            <a:extLst>
              <a:ext uri="{FF2B5EF4-FFF2-40B4-BE49-F238E27FC236}">
                <a16:creationId xmlns:a16="http://schemas.microsoft.com/office/drawing/2014/main" id="{91FC9793-E1B2-44BE-8E89-F93A7A9A860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4A6AE0-FD0D-4064-AF99-3367151F6123}"/>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324752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C0DA49-8068-4944-AC04-E81E1F69BC26}"/>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3" name="页脚占位符 2">
            <a:extLst>
              <a:ext uri="{FF2B5EF4-FFF2-40B4-BE49-F238E27FC236}">
                <a16:creationId xmlns:a16="http://schemas.microsoft.com/office/drawing/2014/main" id="{809BCB9E-03D3-4435-AC87-A3D874C1850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DC38967-E875-4B5B-B649-F53B586299D0}"/>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131092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D7125-754C-4182-9949-A258980ECB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1834C05-49DB-408E-ABAD-D8F3D3C605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4F40A6B-3381-415E-9758-588E6B307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02AAF2-3ADB-4F3B-915A-078CF3385045}"/>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2A192D77-EFC0-4805-9819-4C97905660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C6C65B-00F5-48C5-8EFC-1BD1265ECC04}"/>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1189917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E1EEC-DC4C-48B7-B4E8-1B5F56A3CD3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6FD943-1AA2-409F-A476-D297F9CE16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C304947-2EC7-44B5-8B95-8E3934551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FCA787-B2CE-4B9E-A07D-8B599C6546D8}"/>
              </a:ext>
            </a:extLst>
          </p:cNvPr>
          <p:cNvSpPr>
            <a:spLocks noGrp="1"/>
          </p:cNvSpPr>
          <p:nvPr>
            <p:ph type="dt" sz="half" idx="10"/>
          </p:nvPr>
        </p:nvSpPr>
        <p:spPr/>
        <p:txBody>
          <a:bodyPr/>
          <a:lstStyle/>
          <a:p>
            <a:fld id="{EC78687B-EB11-4420-9B92-F2FB17C4DD78}" type="datetimeFigureOut">
              <a:rPr lang="zh-CN" altLang="en-US" smtClean="0"/>
              <a:t>2024/7/18</a:t>
            </a:fld>
            <a:endParaRPr lang="zh-CN" altLang="en-US"/>
          </a:p>
        </p:txBody>
      </p:sp>
      <p:sp>
        <p:nvSpPr>
          <p:cNvPr id="6" name="页脚占位符 5">
            <a:extLst>
              <a:ext uri="{FF2B5EF4-FFF2-40B4-BE49-F238E27FC236}">
                <a16:creationId xmlns:a16="http://schemas.microsoft.com/office/drawing/2014/main" id="{9518F32D-3CC8-40D8-94B7-142F16EC28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DF6009-11D5-4876-B78E-AD7451E7C30C}"/>
              </a:ext>
            </a:extLst>
          </p:cNvPr>
          <p:cNvSpPr>
            <a:spLocks noGrp="1"/>
          </p:cNvSpPr>
          <p:nvPr>
            <p:ph type="sldNum" sz="quarter" idx="12"/>
          </p:nvPr>
        </p:nvSpPr>
        <p:spPr/>
        <p:txBody>
          <a:body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1844375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46DC62-F000-4D1A-9DCE-D332C4F28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DBB7E7-ED61-400D-92B2-29AB221C78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C944DE-11B2-4EE8-970B-7FBB14ED7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78687B-EB11-4420-9B92-F2FB17C4DD78}" type="datetimeFigureOut">
              <a:rPr lang="zh-CN" altLang="en-US" smtClean="0"/>
              <a:t>2024/7/18</a:t>
            </a:fld>
            <a:endParaRPr lang="zh-CN" altLang="en-US"/>
          </a:p>
        </p:txBody>
      </p:sp>
      <p:sp>
        <p:nvSpPr>
          <p:cNvPr id="5" name="页脚占位符 4">
            <a:extLst>
              <a:ext uri="{FF2B5EF4-FFF2-40B4-BE49-F238E27FC236}">
                <a16:creationId xmlns:a16="http://schemas.microsoft.com/office/drawing/2014/main" id="{05C46CCA-33E3-4BBA-886A-5F7BAC2E90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F1E179-B956-4D55-9A30-3C462F8324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4F1E9-B2BB-40F6-980F-F131A1DA0725}" type="slidenum">
              <a:rPr lang="zh-CN" altLang="en-US" smtClean="0"/>
              <a:t>‹#›</a:t>
            </a:fld>
            <a:endParaRPr lang="zh-CN" altLang="en-US"/>
          </a:p>
        </p:txBody>
      </p:sp>
    </p:spTree>
    <p:extLst>
      <p:ext uri="{BB962C8B-B14F-4D97-AF65-F5344CB8AC3E}">
        <p14:creationId xmlns:p14="http://schemas.microsoft.com/office/powerpoint/2010/main" val="2348526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cs231n.github.io/assets/conv-demo/index.htm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poloclub.github.io/cnn-explainer" TargetMode="External"/><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s://poloclub.github.io/cnn-explainer" TargetMode="External"/><Relationship Id="rId4" Type="http://schemas.openxmlformats.org/officeDocument/2006/relationships/hyperlink" Target="https://adamharley.com/nn_vis/cnn/3d.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oleObject" Target="../embeddings/oleObject16.bin"/><Relationship Id="rId3" Type="http://schemas.openxmlformats.org/officeDocument/2006/relationships/image" Target="../media/image26.png"/><Relationship Id="rId7" Type="http://schemas.openxmlformats.org/officeDocument/2006/relationships/image" Target="../media/image38.png"/><Relationship Id="rId12" Type="http://schemas.openxmlformats.org/officeDocument/2006/relationships/image" Target="../media/image41.wmf"/><Relationship Id="rId2" Type="http://schemas.openxmlformats.org/officeDocument/2006/relationships/notesSlide" Target="../notesSlides/notesSlide21.xml"/><Relationship Id="rId16" Type="http://schemas.openxmlformats.org/officeDocument/2006/relationships/image" Target="../media/image43.wmf"/><Relationship Id="rId1" Type="http://schemas.openxmlformats.org/officeDocument/2006/relationships/slideLayout" Target="../slideLayouts/slideLayout12.xml"/><Relationship Id="rId6" Type="http://schemas.openxmlformats.org/officeDocument/2006/relationships/image" Target="../media/image37.png"/><Relationship Id="rId11" Type="http://schemas.openxmlformats.org/officeDocument/2006/relationships/oleObject" Target="../embeddings/oleObject15.bin"/><Relationship Id="rId5" Type="http://schemas.openxmlformats.org/officeDocument/2006/relationships/image" Target="../media/image36.png"/><Relationship Id="rId15" Type="http://schemas.openxmlformats.org/officeDocument/2006/relationships/oleObject" Target="../embeddings/oleObject17.bin"/><Relationship Id="rId10" Type="http://schemas.openxmlformats.org/officeDocument/2006/relationships/image" Target="../media/image40.wmf"/><Relationship Id="rId4" Type="http://schemas.openxmlformats.org/officeDocument/2006/relationships/image" Target="../media/image35.png"/><Relationship Id="rId9" Type="http://schemas.openxmlformats.org/officeDocument/2006/relationships/oleObject" Target="../embeddings/oleObject14.bin"/><Relationship Id="rId14" Type="http://schemas.openxmlformats.org/officeDocument/2006/relationships/image" Target="../media/image42.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6.wmf"/><Relationship Id="rId13" Type="http://schemas.openxmlformats.org/officeDocument/2006/relationships/oleObject" Target="../embeddings/oleObject23.bin"/><Relationship Id="rId18" Type="http://schemas.openxmlformats.org/officeDocument/2006/relationships/image" Target="../media/image51.wmf"/><Relationship Id="rId26" Type="http://schemas.openxmlformats.org/officeDocument/2006/relationships/image" Target="../media/image55.wmf"/><Relationship Id="rId3" Type="http://schemas.openxmlformats.org/officeDocument/2006/relationships/oleObject" Target="../embeddings/oleObject18.bin"/><Relationship Id="rId21" Type="http://schemas.openxmlformats.org/officeDocument/2006/relationships/oleObject" Target="../embeddings/oleObject27.bin"/><Relationship Id="rId7" Type="http://schemas.openxmlformats.org/officeDocument/2006/relationships/oleObject" Target="../embeddings/oleObject20.bin"/><Relationship Id="rId12" Type="http://schemas.openxmlformats.org/officeDocument/2006/relationships/image" Target="../media/image48.wmf"/><Relationship Id="rId17" Type="http://schemas.openxmlformats.org/officeDocument/2006/relationships/oleObject" Target="../embeddings/oleObject25.bin"/><Relationship Id="rId25" Type="http://schemas.openxmlformats.org/officeDocument/2006/relationships/oleObject" Target="../embeddings/oleObject29.bin"/><Relationship Id="rId2" Type="http://schemas.openxmlformats.org/officeDocument/2006/relationships/notesSlide" Target="../notesSlides/notesSlide23.xml"/><Relationship Id="rId16" Type="http://schemas.openxmlformats.org/officeDocument/2006/relationships/image" Target="../media/image50.wmf"/><Relationship Id="rId20" Type="http://schemas.openxmlformats.org/officeDocument/2006/relationships/image" Target="../media/image52.wmf"/><Relationship Id="rId1" Type="http://schemas.openxmlformats.org/officeDocument/2006/relationships/slideLayout" Target="../slideLayouts/slideLayout12.xml"/><Relationship Id="rId6" Type="http://schemas.openxmlformats.org/officeDocument/2006/relationships/image" Target="../media/image45.wmf"/><Relationship Id="rId11" Type="http://schemas.openxmlformats.org/officeDocument/2006/relationships/oleObject" Target="../embeddings/oleObject22.bin"/><Relationship Id="rId24" Type="http://schemas.openxmlformats.org/officeDocument/2006/relationships/image" Target="../media/image54.wmf"/><Relationship Id="rId5" Type="http://schemas.openxmlformats.org/officeDocument/2006/relationships/oleObject" Target="../embeddings/oleObject19.bin"/><Relationship Id="rId15" Type="http://schemas.openxmlformats.org/officeDocument/2006/relationships/oleObject" Target="../embeddings/oleObject24.bin"/><Relationship Id="rId23" Type="http://schemas.openxmlformats.org/officeDocument/2006/relationships/oleObject" Target="../embeddings/oleObject28.bin"/><Relationship Id="rId28" Type="http://schemas.openxmlformats.org/officeDocument/2006/relationships/image" Target="../media/image56.emf"/><Relationship Id="rId10" Type="http://schemas.openxmlformats.org/officeDocument/2006/relationships/image" Target="../media/image47.wmf"/><Relationship Id="rId19" Type="http://schemas.openxmlformats.org/officeDocument/2006/relationships/oleObject" Target="../embeddings/oleObject26.bin"/><Relationship Id="rId4" Type="http://schemas.openxmlformats.org/officeDocument/2006/relationships/image" Target="../media/image44.wmf"/><Relationship Id="rId9" Type="http://schemas.openxmlformats.org/officeDocument/2006/relationships/oleObject" Target="../embeddings/oleObject21.bin"/><Relationship Id="rId14" Type="http://schemas.openxmlformats.org/officeDocument/2006/relationships/image" Target="../media/image49.wmf"/><Relationship Id="rId22" Type="http://schemas.openxmlformats.org/officeDocument/2006/relationships/image" Target="../media/image53.wmf"/><Relationship Id="rId27" Type="http://schemas.openxmlformats.org/officeDocument/2006/relationships/oleObject" Target="../embeddings/oleObject30.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oleObject" Target="../embeddings/oleObject31.bin"/><Relationship Id="rId7" Type="http://schemas.openxmlformats.org/officeDocument/2006/relationships/image" Target="../media/image59.wmf"/><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oleObject" Target="../embeddings/oleObject32.bin"/><Relationship Id="rId5" Type="http://schemas.openxmlformats.org/officeDocument/2006/relationships/image" Target="../media/image58.png"/><Relationship Id="rId4" Type="http://schemas.openxmlformats.org/officeDocument/2006/relationships/image" Target="../media/image57.wmf"/><Relationship Id="rId9" Type="http://schemas.openxmlformats.org/officeDocument/2006/relationships/image" Target="../media/image60.wmf"/></Relationships>
</file>

<file path=ppt/slides/_rels/slide2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62.wmf"/><Relationship Id="rId5" Type="http://schemas.openxmlformats.org/officeDocument/2006/relationships/oleObject" Target="../embeddings/oleObject35.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69.wm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66.w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41.bin"/></Relationships>
</file>

<file path=ppt/slides/_rels/slide27.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48.bin"/><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73.wm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71.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72.wmf"/><Relationship Id="rId4" Type="http://schemas.openxmlformats.org/officeDocument/2006/relationships/image" Target="../media/image70.wmf"/><Relationship Id="rId9" Type="http://schemas.openxmlformats.org/officeDocument/2006/relationships/oleObject" Target="../embeddings/oleObject46.bin"/><Relationship Id="rId14" Type="http://schemas.openxmlformats.org/officeDocument/2006/relationships/image" Target="../media/image74.wmf"/></Relationships>
</file>

<file path=ppt/slides/_rels/slide28.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54.bin"/><Relationship Id="rId18" Type="http://schemas.openxmlformats.org/officeDocument/2006/relationships/image" Target="../media/image82.wmf"/><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image" Target="../media/image79.wmf"/><Relationship Id="rId17" Type="http://schemas.openxmlformats.org/officeDocument/2006/relationships/oleObject" Target="../embeddings/oleObject56.bin"/><Relationship Id="rId2" Type="http://schemas.openxmlformats.org/officeDocument/2006/relationships/notesSlide" Target="../notesSlides/notesSlide28.xml"/><Relationship Id="rId16" Type="http://schemas.openxmlformats.org/officeDocument/2006/relationships/image" Target="../media/image81.wmf"/><Relationship Id="rId1" Type="http://schemas.openxmlformats.org/officeDocument/2006/relationships/slideLayout" Target="../slideLayouts/slideLayout12.xml"/><Relationship Id="rId6" Type="http://schemas.openxmlformats.org/officeDocument/2006/relationships/image" Target="../media/image76.wmf"/><Relationship Id="rId11" Type="http://schemas.openxmlformats.org/officeDocument/2006/relationships/oleObject" Target="../embeddings/oleObject53.bin"/><Relationship Id="rId5" Type="http://schemas.openxmlformats.org/officeDocument/2006/relationships/oleObject" Target="../embeddings/oleObject50.bin"/><Relationship Id="rId15" Type="http://schemas.openxmlformats.org/officeDocument/2006/relationships/oleObject" Target="../embeddings/oleObject55.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52.bin"/><Relationship Id="rId14" Type="http://schemas.openxmlformats.org/officeDocument/2006/relationships/image" Target="../media/image80.wmf"/></Relationships>
</file>

<file path=ppt/slides/_rels/slide29.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62.bin"/><Relationship Id="rId18" Type="http://schemas.openxmlformats.org/officeDocument/2006/relationships/image" Target="../media/image89.wmf"/><Relationship Id="rId3" Type="http://schemas.openxmlformats.org/officeDocument/2006/relationships/oleObject" Target="../embeddings/oleObject57.bin"/><Relationship Id="rId21" Type="http://schemas.openxmlformats.org/officeDocument/2006/relationships/oleObject" Target="../embeddings/oleObject66.bin"/><Relationship Id="rId7" Type="http://schemas.openxmlformats.org/officeDocument/2006/relationships/oleObject" Target="../embeddings/oleObject59.bin"/><Relationship Id="rId12" Type="http://schemas.openxmlformats.org/officeDocument/2006/relationships/image" Target="../media/image86.wmf"/><Relationship Id="rId17" Type="http://schemas.openxmlformats.org/officeDocument/2006/relationships/oleObject" Target="../embeddings/oleObject64.bin"/><Relationship Id="rId2" Type="http://schemas.openxmlformats.org/officeDocument/2006/relationships/notesSlide" Target="../notesSlides/notesSlide29.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slideLayout" Target="../slideLayouts/slideLayout12.xml"/><Relationship Id="rId6" Type="http://schemas.openxmlformats.org/officeDocument/2006/relationships/image" Target="../media/image71.wmf"/><Relationship Id="rId11" Type="http://schemas.openxmlformats.org/officeDocument/2006/relationships/oleObject" Target="../embeddings/oleObject61.bin"/><Relationship Id="rId5" Type="http://schemas.openxmlformats.org/officeDocument/2006/relationships/oleObject" Target="../embeddings/oleObject58.bin"/><Relationship Id="rId15" Type="http://schemas.openxmlformats.org/officeDocument/2006/relationships/oleObject" Target="../embeddings/oleObject63.bin"/><Relationship Id="rId10" Type="http://schemas.openxmlformats.org/officeDocument/2006/relationships/image" Target="../media/image85.wmf"/><Relationship Id="rId19" Type="http://schemas.openxmlformats.org/officeDocument/2006/relationships/oleObject" Target="../embeddings/oleObject65.bin"/><Relationship Id="rId4" Type="http://schemas.openxmlformats.org/officeDocument/2006/relationships/image" Target="../media/image83.wmf"/><Relationship Id="rId9" Type="http://schemas.openxmlformats.org/officeDocument/2006/relationships/oleObject" Target="../embeddings/oleObject60.bin"/><Relationship Id="rId14" Type="http://schemas.openxmlformats.org/officeDocument/2006/relationships/image" Target="../media/image87.wmf"/><Relationship Id="rId22" Type="http://schemas.openxmlformats.org/officeDocument/2006/relationships/image" Target="../media/image91.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oleObject" Target="../embeddings/oleObject72.bin"/><Relationship Id="rId18" Type="http://schemas.openxmlformats.org/officeDocument/2006/relationships/image" Target="../media/image99.wmf"/><Relationship Id="rId3" Type="http://schemas.openxmlformats.org/officeDocument/2006/relationships/oleObject" Target="../embeddings/oleObject67.bin"/><Relationship Id="rId21" Type="http://schemas.openxmlformats.org/officeDocument/2006/relationships/oleObject" Target="../embeddings/oleObject77.bin"/><Relationship Id="rId7" Type="http://schemas.openxmlformats.org/officeDocument/2006/relationships/oleObject" Target="../embeddings/oleObject69.bin"/><Relationship Id="rId12" Type="http://schemas.openxmlformats.org/officeDocument/2006/relationships/image" Target="../media/image96.wmf"/><Relationship Id="rId17" Type="http://schemas.openxmlformats.org/officeDocument/2006/relationships/oleObject" Target="../embeddings/oleObject74.bin"/><Relationship Id="rId2" Type="http://schemas.openxmlformats.org/officeDocument/2006/relationships/notesSlide" Target="../notesSlides/notesSlide30.xml"/><Relationship Id="rId16" Type="http://schemas.openxmlformats.org/officeDocument/2006/relationships/image" Target="../media/image98.wmf"/><Relationship Id="rId20" Type="http://schemas.openxmlformats.org/officeDocument/2006/relationships/oleObject" Target="../embeddings/oleObject76.bin"/><Relationship Id="rId1" Type="http://schemas.openxmlformats.org/officeDocument/2006/relationships/slideLayout" Target="../slideLayouts/slideLayout12.xml"/><Relationship Id="rId6" Type="http://schemas.openxmlformats.org/officeDocument/2006/relationships/image" Target="../media/image93.wmf"/><Relationship Id="rId11" Type="http://schemas.openxmlformats.org/officeDocument/2006/relationships/oleObject" Target="../embeddings/oleObject71.bin"/><Relationship Id="rId5" Type="http://schemas.openxmlformats.org/officeDocument/2006/relationships/oleObject" Target="../embeddings/oleObject68.bin"/><Relationship Id="rId15" Type="http://schemas.openxmlformats.org/officeDocument/2006/relationships/oleObject" Target="../embeddings/oleObject73.bin"/><Relationship Id="rId10" Type="http://schemas.openxmlformats.org/officeDocument/2006/relationships/image" Target="../media/image95.wmf"/><Relationship Id="rId19" Type="http://schemas.openxmlformats.org/officeDocument/2006/relationships/oleObject" Target="../embeddings/oleObject75.bin"/><Relationship Id="rId4" Type="http://schemas.openxmlformats.org/officeDocument/2006/relationships/image" Target="../media/image92.wmf"/><Relationship Id="rId9" Type="http://schemas.openxmlformats.org/officeDocument/2006/relationships/oleObject" Target="../embeddings/oleObject70.bin"/><Relationship Id="rId14" Type="http://schemas.openxmlformats.org/officeDocument/2006/relationships/image" Target="../media/image97.wmf"/><Relationship Id="rId22" Type="http://schemas.openxmlformats.org/officeDocument/2006/relationships/image" Target="../media/image100.wmf"/></Relationships>
</file>

<file path=ppt/slides/_rels/slide3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103.wm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02.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96.wmf"/><Relationship Id="rId4" Type="http://schemas.openxmlformats.org/officeDocument/2006/relationships/image" Target="../media/image101.wmf"/><Relationship Id="rId9" Type="http://schemas.openxmlformats.org/officeDocument/2006/relationships/oleObject" Target="../embeddings/oleObject8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oleObject" Target="../embeddings/oleObject10.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16.wmf"/><Relationship Id="rId1" Type="http://schemas.openxmlformats.org/officeDocument/2006/relationships/slideLayout" Target="../slideLayouts/slideLayout12.xml"/><Relationship Id="rId6" Type="http://schemas.openxmlformats.org/officeDocument/2006/relationships/image" Target="../media/image10.wmf"/><Relationship Id="rId11" Type="http://schemas.openxmlformats.org/officeDocument/2006/relationships/image" Target="../media/image13.png"/><Relationship Id="rId5" Type="http://schemas.openxmlformats.org/officeDocument/2006/relationships/oleObject" Target="../embeddings/oleObject7.bin"/><Relationship Id="rId15" Type="http://schemas.openxmlformats.org/officeDocument/2006/relationships/oleObject" Target="../embeddings/oleObject11.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9.bin"/><Relationship Id="rId14" Type="http://schemas.openxmlformats.org/officeDocument/2006/relationships/image" Target="../media/image15.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emf"/><Relationship Id="rId5" Type="http://schemas.openxmlformats.org/officeDocument/2006/relationships/oleObject" Target="../embeddings/oleObject13.bin"/><Relationship Id="rId4" Type="http://schemas.openxmlformats.org/officeDocument/2006/relationships/image" Target="../media/image17.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12192001" cy="342899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1</a:t>
            </a:fld>
            <a:endParaRPr lang="zh-CN" altLang="en-US"/>
          </a:p>
        </p:txBody>
      </p:sp>
      <p:sp>
        <p:nvSpPr>
          <p:cNvPr id="17" name="TextBox 8">
            <a:extLst>
              <a:ext uri="{FF2B5EF4-FFF2-40B4-BE49-F238E27FC236}">
                <a16:creationId xmlns:a16="http://schemas.microsoft.com/office/drawing/2014/main" id="{4786550C-C113-454B-8461-499D5DD0D05E}"/>
              </a:ext>
            </a:extLst>
          </p:cNvPr>
          <p:cNvSpPr txBox="1"/>
          <p:nvPr/>
        </p:nvSpPr>
        <p:spPr>
          <a:xfrm>
            <a:off x="82548" y="1148115"/>
            <a:ext cx="12026899" cy="1646541"/>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卷积神经网络</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原理与结构</a:t>
            </a:r>
          </a:p>
        </p:txBody>
      </p:sp>
      <p:sp>
        <p:nvSpPr>
          <p:cNvPr id="6" name="文本框 5">
            <a:extLst>
              <a:ext uri="{FF2B5EF4-FFF2-40B4-BE49-F238E27FC236}">
                <a16:creationId xmlns:a16="http://schemas.microsoft.com/office/drawing/2014/main" id="{35E872CD-861A-403C-8B0A-84F76754D100}"/>
              </a:ext>
            </a:extLst>
          </p:cNvPr>
          <p:cNvSpPr txBox="1"/>
          <p:nvPr/>
        </p:nvSpPr>
        <p:spPr>
          <a:xfrm>
            <a:off x="4951943" y="5593773"/>
            <a:ext cx="2288105" cy="738664"/>
          </a:xfrm>
          <a:prstGeom prst="rect">
            <a:avLst/>
          </a:prstGeom>
          <a:noFill/>
        </p:spPr>
        <p:txBody>
          <a:bodyPr wrap="square" rtlCol="0">
            <a:spAutoFit/>
          </a:bodyPr>
          <a:lstStyle/>
          <a:p>
            <a:pPr algn="ctr"/>
            <a:r>
              <a:rPr lang="zh-CN" altLang="en-US" sz="2400" dirty="0"/>
              <a:t>侯毓真</a:t>
            </a:r>
            <a:endParaRPr lang="en-US" altLang="zh-CN" sz="2400" dirty="0"/>
          </a:p>
          <a:p>
            <a:pPr algn="ctr"/>
            <a:r>
              <a:rPr lang="en-US" altLang="zh-CN" dirty="0"/>
              <a:t>2024.07.15</a:t>
            </a:r>
          </a:p>
        </p:txBody>
      </p:sp>
      <p:sp>
        <p:nvSpPr>
          <p:cNvPr id="7" name="文本框 6">
            <a:extLst>
              <a:ext uri="{FF2B5EF4-FFF2-40B4-BE49-F238E27FC236}">
                <a16:creationId xmlns:a16="http://schemas.microsoft.com/office/drawing/2014/main" id="{0792C117-2572-5E8C-BAA5-014044162E92}"/>
              </a:ext>
            </a:extLst>
          </p:cNvPr>
          <p:cNvSpPr txBox="1"/>
          <p:nvPr/>
        </p:nvSpPr>
        <p:spPr>
          <a:xfrm>
            <a:off x="4926445" y="3673067"/>
            <a:ext cx="2704587"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UNIC AI</a:t>
            </a:r>
            <a:r>
              <a:rPr lang="zh-CN" altLang="en-US" sz="2800" b="1" dirty="0">
                <a:latin typeface="微软雅黑" panose="020B0503020204020204" pitchFamily="34" charset="-122"/>
                <a:ea typeface="微软雅黑" panose="020B0503020204020204" pitchFamily="34" charset="-122"/>
              </a:rPr>
              <a:t>研讨会</a:t>
            </a:r>
          </a:p>
        </p:txBody>
      </p:sp>
    </p:spTree>
    <p:extLst>
      <p:ext uri="{BB962C8B-B14F-4D97-AF65-F5344CB8AC3E}">
        <p14:creationId xmlns:p14="http://schemas.microsoft.com/office/powerpoint/2010/main" val="38186835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卷积神经网络的发展背景</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10</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发展历程</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FF4DE40D-94B6-9B50-C408-4200FBE43656}"/>
              </a:ext>
            </a:extLst>
          </p:cNvPr>
          <p:cNvSpPr txBox="1"/>
          <p:nvPr/>
        </p:nvSpPr>
        <p:spPr>
          <a:xfrm>
            <a:off x="946737" y="1535127"/>
            <a:ext cx="9968006" cy="4552144"/>
          </a:xfrm>
          <a:prstGeom prst="rect">
            <a:avLst/>
          </a:prstGeom>
          <a:noFill/>
        </p:spPr>
        <p:txBody>
          <a:bodyPr wrap="square">
            <a:spAutoFit/>
          </a:bodyPr>
          <a:lstStyle/>
          <a:p>
            <a:pPr marL="342900" indent="-342900">
              <a:lnSpc>
                <a:spcPct val="150000"/>
              </a:lnSpc>
              <a:spcAft>
                <a:spcPts val="600"/>
              </a:spcAft>
              <a:buFont typeface="+mj-lt"/>
              <a:buAutoNum type="arabicPeriod" startAt="2"/>
              <a:defRPr/>
            </a:pP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LeNet-5</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用于图像分类任务的端到端卷积神经网络（</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Convolutional Neural Network, CNN</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1998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Yann LeCun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提出</a:t>
            </a: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使用端到端训练的卷积神经网络搭建手写数字识别系统（</a:t>
            </a:r>
            <a:r>
              <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Graphic Transformer Network</a:t>
            </a: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0" i="0" dirty="0">
                <a:solidFill>
                  <a:srgbClr val="191B1F"/>
                </a:solidFill>
                <a:effectLst/>
                <a:highlight>
                  <a:srgbClr val="FFFFFF"/>
                </a:highlight>
                <a:latin typeface="Times New Roman" panose="02020603050405020304" pitchFamily="18" charset="0"/>
                <a:cs typeface="Times New Roman" panose="02020603050405020304" pitchFamily="18" charset="0"/>
              </a:rPr>
              <a:t> </a:t>
            </a:r>
            <a:r>
              <a:rPr lang="en-US" altLang="zh-CN" b="0" i="0" baseline="30000" dirty="0">
                <a:solidFill>
                  <a:srgbClr val="191B1F"/>
                </a:solidFill>
                <a:effectLst/>
                <a:highlight>
                  <a:srgbClr val="FFFFFF"/>
                </a:highlight>
                <a:latin typeface="Times New Roman" panose="02020603050405020304" pitchFamily="18" charset="0"/>
                <a:cs typeface="Times New Roman" panose="02020603050405020304" pitchFamily="18" charset="0"/>
              </a:rPr>
              <a:t>[2]</a:t>
            </a:r>
            <a:endParaRPr lang="en-US" altLang="zh-CN" b="0" i="0" dirty="0">
              <a:solidFill>
                <a:srgbClr val="191B1F"/>
              </a:solidFill>
              <a:effectLst/>
              <a:highlight>
                <a:srgbClr val="FFFFFF"/>
              </a:highlight>
              <a:latin typeface="Times New Roman" panose="02020603050405020304" pitchFamily="18" charset="0"/>
              <a:cs typeface="Times New Roman" panose="02020603050405020304" pitchFamily="18" charset="0"/>
            </a:endParaRPr>
          </a:p>
          <a:p>
            <a:pPr marL="342000">
              <a:lnSpc>
                <a:spcPct val="200000"/>
              </a:lnSpc>
              <a:defRPr/>
            </a:pPr>
            <a:r>
              <a:rPr lang="zh-CN" altLang="en-US" i="1"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主要思想：</a:t>
            </a:r>
            <a:endParaRPr lang="en-US" altLang="zh-CN" i="1"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提出使用自动特征提取代替人工特征</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强调利用像素拓扑特征改进全连接架构</a:t>
            </a:r>
            <a:endPar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342000" lvl="1">
              <a:lnSpc>
                <a:spcPct val="200000"/>
              </a:lnSpc>
              <a:defRPr/>
            </a:pPr>
            <a:r>
              <a:rPr lang="zh-CN" altLang="en-US"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主要贡献：</a:t>
            </a:r>
            <a:endPar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使用卷积网络代替了传统手工特征提取过程</a:t>
            </a:r>
            <a:endPar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构建了端到端网络，实现了梯度反向传播过程</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构建用于神经网络训练的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MNIST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数据集</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文本框 16">
            <a:extLst>
              <a:ext uri="{FF2B5EF4-FFF2-40B4-BE49-F238E27FC236}">
                <a16:creationId xmlns:a16="http://schemas.microsoft.com/office/drawing/2014/main" id="{12E34A9B-F5AB-FAF1-98E3-218F6536A88E}"/>
              </a:ext>
            </a:extLst>
          </p:cNvPr>
          <p:cNvSpPr txBox="1"/>
          <p:nvPr/>
        </p:nvSpPr>
        <p:spPr>
          <a:xfrm>
            <a:off x="715506" y="6208633"/>
            <a:ext cx="10562094" cy="307777"/>
          </a:xfrm>
          <a:prstGeom prst="rect">
            <a:avLst/>
          </a:prstGeom>
          <a:noFill/>
        </p:spPr>
        <p:txBody>
          <a:bodyPr wrap="square">
            <a:spAutoFit/>
          </a:bodyPr>
          <a:lstStyle/>
          <a:p>
            <a:r>
              <a:rPr lang="en-US" altLang="zh-CN" sz="1400" b="0" i="0" dirty="0">
                <a:solidFill>
                  <a:srgbClr val="191B1F"/>
                </a:solidFill>
                <a:effectLst/>
                <a:highlight>
                  <a:srgbClr val="FFFFFF"/>
                </a:highlight>
                <a:latin typeface="Times New Roman" panose="02020603050405020304" pitchFamily="18" charset="0"/>
                <a:cs typeface="Times New Roman" panose="02020603050405020304" pitchFamily="18" charset="0"/>
              </a:rPr>
              <a:t>[2] LeCun, Yann, et al. "Gradient-based learning applied to document recognition." </a:t>
            </a:r>
            <a:r>
              <a:rPr lang="en-US" altLang="zh-CN" sz="1400" b="0" i="1" dirty="0">
                <a:solidFill>
                  <a:srgbClr val="191B1F"/>
                </a:solidFill>
                <a:effectLst/>
                <a:highlight>
                  <a:srgbClr val="FFFFFF"/>
                </a:highlight>
                <a:latin typeface="Times New Roman" panose="02020603050405020304" pitchFamily="18" charset="0"/>
                <a:cs typeface="Times New Roman" panose="02020603050405020304" pitchFamily="18" charset="0"/>
              </a:rPr>
              <a:t>Proceedings of the IEEE </a:t>
            </a:r>
            <a:r>
              <a:rPr lang="en-US" altLang="zh-CN" sz="1400" b="0" dirty="0">
                <a:solidFill>
                  <a:srgbClr val="191B1F"/>
                </a:solidFill>
                <a:effectLst/>
                <a:highlight>
                  <a:srgbClr val="FFFFFF"/>
                </a:highlight>
                <a:latin typeface="Times New Roman" panose="02020603050405020304" pitchFamily="18" charset="0"/>
                <a:cs typeface="Times New Roman" panose="02020603050405020304" pitchFamily="18" charset="0"/>
              </a:rPr>
              <a:t>86.11 </a:t>
            </a:r>
            <a:r>
              <a:rPr lang="en-US" altLang="zh-CN" sz="1400" b="0" i="0" dirty="0">
                <a:solidFill>
                  <a:srgbClr val="191B1F"/>
                </a:solidFill>
                <a:effectLst/>
                <a:highlight>
                  <a:srgbClr val="FFFFFF"/>
                </a:highlight>
                <a:latin typeface="Times New Roman" panose="02020603050405020304" pitchFamily="18" charset="0"/>
                <a:cs typeface="Times New Roman" panose="02020603050405020304" pitchFamily="18" charset="0"/>
              </a:rPr>
              <a:t>(1998): 2278-2324.</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EE3837F3-E2CE-216D-0DE6-4DE5FE9166A5}"/>
              </a:ext>
            </a:extLst>
          </p:cNvPr>
          <p:cNvPicPr>
            <a:picLocks noChangeAspect="1"/>
          </p:cNvPicPr>
          <p:nvPr/>
        </p:nvPicPr>
        <p:blipFill>
          <a:blip r:embed="rId3"/>
          <a:stretch>
            <a:fillRect/>
          </a:stretch>
        </p:blipFill>
        <p:spPr>
          <a:xfrm>
            <a:off x="6708161" y="2588791"/>
            <a:ext cx="5056094" cy="1487266"/>
          </a:xfrm>
          <a:prstGeom prst="rect">
            <a:avLst/>
          </a:prstGeom>
        </p:spPr>
      </p:pic>
      <p:pic>
        <p:nvPicPr>
          <p:cNvPr id="12" name="图片 11">
            <a:extLst>
              <a:ext uri="{FF2B5EF4-FFF2-40B4-BE49-F238E27FC236}">
                <a16:creationId xmlns:a16="http://schemas.microsoft.com/office/drawing/2014/main" id="{E97C7F03-B0CE-8293-B918-7271F9C003A4}"/>
              </a:ext>
            </a:extLst>
          </p:cNvPr>
          <p:cNvPicPr>
            <a:picLocks noChangeAspect="1"/>
          </p:cNvPicPr>
          <p:nvPr/>
        </p:nvPicPr>
        <p:blipFill>
          <a:blip r:embed="rId4"/>
          <a:stretch>
            <a:fillRect/>
          </a:stretch>
        </p:blipFill>
        <p:spPr>
          <a:xfrm>
            <a:off x="7142712" y="4206244"/>
            <a:ext cx="2393324" cy="1734359"/>
          </a:xfrm>
          <a:prstGeom prst="rect">
            <a:avLst/>
          </a:prstGeom>
        </p:spPr>
      </p:pic>
      <p:pic>
        <p:nvPicPr>
          <p:cNvPr id="16" name="图片 15">
            <a:extLst>
              <a:ext uri="{FF2B5EF4-FFF2-40B4-BE49-F238E27FC236}">
                <a16:creationId xmlns:a16="http://schemas.microsoft.com/office/drawing/2014/main" id="{5AED039E-37BE-BE0D-C6DF-4407A577122B}"/>
              </a:ext>
            </a:extLst>
          </p:cNvPr>
          <p:cNvPicPr>
            <a:picLocks noChangeAspect="1"/>
          </p:cNvPicPr>
          <p:nvPr/>
        </p:nvPicPr>
        <p:blipFill>
          <a:blip r:embed="rId5"/>
          <a:stretch>
            <a:fillRect/>
          </a:stretch>
        </p:blipFill>
        <p:spPr>
          <a:xfrm>
            <a:off x="9667538" y="4206154"/>
            <a:ext cx="1739963" cy="1734359"/>
          </a:xfrm>
          <a:prstGeom prst="rect">
            <a:avLst/>
          </a:prstGeom>
        </p:spPr>
      </p:pic>
    </p:spTree>
    <p:extLst>
      <p:ext uri="{BB962C8B-B14F-4D97-AF65-F5344CB8AC3E}">
        <p14:creationId xmlns:p14="http://schemas.microsoft.com/office/powerpoint/2010/main" val="1229194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卷积神经网络的发展背景</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11</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发展历程</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FF4DE40D-94B6-9B50-C408-4200FBE43656}"/>
              </a:ext>
            </a:extLst>
          </p:cNvPr>
          <p:cNvSpPr txBox="1"/>
          <p:nvPr/>
        </p:nvSpPr>
        <p:spPr>
          <a:xfrm>
            <a:off x="946737" y="1535127"/>
            <a:ext cx="9968006" cy="4136645"/>
          </a:xfrm>
          <a:prstGeom prst="rect">
            <a:avLst/>
          </a:prstGeom>
          <a:noFill/>
        </p:spPr>
        <p:txBody>
          <a:bodyPr wrap="square">
            <a:spAutoFit/>
          </a:bodyPr>
          <a:lstStyle/>
          <a:p>
            <a:pPr marL="342900" indent="-342900">
              <a:lnSpc>
                <a:spcPct val="150000"/>
              </a:lnSpc>
              <a:spcAft>
                <a:spcPts val="600"/>
              </a:spcAft>
              <a:buFont typeface="+mj-lt"/>
              <a:buAutoNum type="arabicPeriod" startAt="3"/>
              <a:defRPr/>
            </a:pPr>
            <a:r>
              <a:rPr lang="en-US" altLang="zh-CN" b="1"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AlexNet</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卷积神经网络在大型图像分类数据集上的成功应用</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2012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Alex </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Krizhevsky</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ImageNet</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竞赛中使用 </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AlexNet</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完成大型图像分类任务 </a:t>
            </a:r>
            <a:r>
              <a:rPr lang="en-US" altLang="zh-CN" b="0" i="0" baseline="30000" dirty="0">
                <a:solidFill>
                  <a:srgbClr val="191B1F"/>
                </a:solidFill>
                <a:effectLst/>
                <a:highlight>
                  <a:srgbClr val="FFFFFF"/>
                </a:highlight>
                <a:latin typeface="Times New Roman" panose="02020603050405020304" pitchFamily="18" charset="0"/>
                <a:cs typeface="Times New Roman" panose="02020603050405020304" pitchFamily="18" charset="0"/>
              </a:rPr>
              <a:t>[</a:t>
            </a:r>
            <a:r>
              <a:rPr lang="en-US" altLang="zh-CN" baseline="30000" dirty="0">
                <a:solidFill>
                  <a:srgbClr val="191B1F"/>
                </a:solidFill>
                <a:highlight>
                  <a:srgbClr val="FFFFFF"/>
                </a:highlight>
                <a:latin typeface="Times New Roman" panose="02020603050405020304" pitchFamily="18" charset="0"/>
                <a:cs typeface="Times New Roman" panose="02020603050405020304" pitchFamily="18" charset="0"/>
              </a:rPr>
              <a:t>3</a:t>
            </a:r>
            <a:r>
              <a:rPr lang="en-US" altLang="zh-CN" b="0" i="0" baseline="30000" dirty="0">
                <a:solidFill>
                  <a:srgbClr val="191B1F"/>
                </a:solidFill>
                <a:effectLst/>
                <a:highlight>
                  <a:srgbClr val="FFFFFF"/>
                </a:highlight>
                <a:latin typeface="Times New Roman" panose="02020603050405020304" pitchFamily="18" charset="0"/>
                <a:cs typeface="Times New Roman" panose="02020603050405020304" pitchFamily="18" charset="0"/>
              </a:rPr>
              <a:t>]</a:t>
            </a:r>
            <a:r>
              <a:rPr lang="zh-CN" altLang="en-US" b="0" i="0" dirty="0">
                <a:solidFill>
                  <a:srgbClr val="191B1F"/>
                </a:solidFill>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，且首次将</a:t>
            </a:r>
            <a:r>
              <a:rPr lang="en-US" altLang="zh-CN" b="0" i="0" dirty="0">
                <a:solidFill>
                  <a:srgbClr val="191B1F"/>
                </a:solidFill>
                <a:effectLst/>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top-5 </a:t>
            </a:r>
            <a:r>
              <a:rPr lang="zh-CN" altLang="en-US" b="0" i="0" dirty="0">
                <a:solidFill>
                  <a:srgbClr val="191B1F"/>
                </a:solidFill>
                <a:effectLst/>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分类错误率降低到 </a:t>
            </a:r>
            <a:r>
              <a:rPr lang="en-US" altLang="zh-CN" b="0" i="0" dirty="0">
                <a:solidFill>
                  <a:srgbClr val="191B1F"/>
                </a:solidFill>
                <a:effectLst/>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17%</a:t>
            </a:r>
          </a:p>
          <a:p>
            <a:pPr marL="342000">
              <a:lnSpc>
                <a:spcPct val="200000"/>
              </a:lnSpc>
              <a:defRPr/>
            </a:pPr>
            <a:r>
              <a:rPr lang="zh-CN" altLang="en-US" i="1"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主要思想：</a:t>
            </a:r>
            <a:endParaRPr lang="en-US" altLang="zh-CN" i="1"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网络组件的改进（</a:t>
            </a:r>
            <a:r>
              <a:rPr lang="en-US" altLang="zh-CN" dirty="0" err="1">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ReLU</a:t>
            </a: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、池化窗重叠、</a:t>
            </a:r>
            <a:r>
              <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解决大型数据集上存在的过拟合问题</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lvl="1">
              <a:lnSpc>
                <a:spcPct val="200000"/>
              </a:lnSpc>
              <a:defRPr/>
            </a:pPr>
            <a:r>
              <a:rPr lang="zh-CN" altLang="en-US"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主要贡献：</a:t>
            </a:r>
            <a:endPar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给出池化窗重叠、多</a:t>
            </a:r>
            <a:r>
              <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训练、</a:t>
            </a:r>
            <a:r>
              <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Dropout</a:t>
            </a: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、局部响应归一化等具体方案</a:t>
            </a:r>
            <a:endPar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实验证明了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CNN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适用于大型图像分类任务，相比传统网络性能提升大</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0E8FD8B0-EAB6-8D1B-F18C-8F958BA2B5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1637" y="2852453"/>
            <a:ext cx="4215865" cy="1520834"/>
          </a:xfrm>
          <a:prstGeom prst="rect">
            <a:avLst/>
          </a:prstGeom>
        </p:spPr>
      </p:pic>
      <p:sp>
        <p:nvSpPr>
          <p:cNvPr id="17" name="文本框 16">
            <a:extLst>
              <a:ext uri="{FF2B5EF4-FFF2-40B4-BE49-F238E27FC236}">
                <a16:creationId xmlns:a16="http://schemas.microsoft.com/office/drawing/2014/main" id="{12E34A9B-F5AB-FAF1-98E3-218F6536A88E}"/>
              </a:ext>
            </a:extLst>
          </p:cNvPr>
          <p:cNvSpPr txBox="1"/>
          <p:nvPr/>
        </p:nvSpPr>
        <p:spPr>
          <a:xfrm>
            <a:off x="715506" y="6208633"/>
            <a:ext cx="10562094" cy="523220"/>
          </a:xfrm>
          <a:prstGeom prst="rect">
            <a:avLst/>
          </a:prstGeom>
          <a:noFill/>
        </p:spPr>
        <p:txBody>
          <a:bodyPr wrap="square">
            <a:spAutoFit/>
          </a:bodyPr>
          <a:lstStyle/>
          <a:p>
            <a:r>
              <a:rPr lang="en-US" altLang="zh-CN" sz="1400" b="0" i="0" dirty="0">
                <a:solidFill>
                  <a:srgbClr val="191B1F"/>
                </a:solidFill>
                <a:effectLst/>
                <a:highlight>
                  <a:srgbClr val="FFFFFF"/>
                </a:highlight>
                <a:latin typeface="Times New Roman" panose="02020603050405020304" pitchFamily="18" charset="0"/>
                <a:cs typeface="Times New Roman" panose="02020603050405020304" pitchFamily="18" charset="0"/>
              </a:rPr>
              <a:t>[3] </a:t>
            </a:r>
            <a:r>
              <a:rPr lang="en-US" altLang="zh-CN" sz="14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Krizhevsky</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 Alex, Ilya </a:t>
            </a:r>
            <a:r>
              <a:rPr lang="en-US" altLang="zh-CN" sz="14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Sutskever</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 and Geoffrey E. Hinton. "</a:t>
            </a:r>
            <a:r>
              <a:rPr lang="en-US" altLang="zh-CN" sz="14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Imagenet</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 classification with deep convolutional neural networks." </a:t>
            </a:r>
            <a:r>
              <a:rPr lang="en-US" altLang="zh-CN" sz="1400" b="0" i="1" dirty="0">
                <a:solidFill>
                  <a:srgbClr val="222222"/>
                </a:solidFill>
                <a:effectLst/>
                <a:highlight>
                  <a:srgbClr val="FFFFFF"/>
                </a:highlight>
                <a:latin typeface="Times New Roman" panose="02020603050405020304" pitchFamily="18" charset="0"/>
                <a:cs typeface="Times New Roman" panose="02020603050405020304" pitchFamily="18" charset="0"/>
              </a:rPr>
              <a:t>Advances in neural information processing systems </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25 (2012).</a:t>
            </a:r>
            <a:endParaRPr lang="zh-CN" altLang="en-US" sz="1400" dirty="0">
              <a:latin typeface="Times New Roman" panose="02020603050405020304" pitchFamily="18" charset="0"/>
              <a:cs typeface="Times New Roman" panose="02020603050405020304" pitchFamily="18" charset="0"/>
            </a:endParaRPr>
          </a:p>
        </p:txBody>
      </p:sp>
      <p:pic>
        <p:nvPicPr>
          <p:cNvPr id="8" name="Picture 4">
            <a:extLst>
              <a:ext uri="{FF2B5EF4-FFF2-40B4-BE49-F238E27FC236}">
                <a16:creationId xmlns:a16="http://schemas.microsoft.com/office/drawing/2014/main" id="{4551331B-5544-28FD-451D-EE849750F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951" y="4662684"/>
            <a:ext cx="1608387" cy="125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46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4579257" cy="6959132"/>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12</a:t>
            </a:fld>
            <a:endParaRPr lang="zh-CN" altLang="en-US" dirty="0"/>
          </a:p>
        </p:txBody>
      </p:sp>
      <p:sp>
        <p:nvSpPr>
          <p:cNvPr id="8" name="TextBox 8">
            <a:extLst>
              <a:ext uri="{FF2B5EF4-FFF2-40B4-BE49-F238E27FC236}">
                <a16:creationId xmlns:a16="http://schemas.microsoft.com/office/drawing/2014/main" id="{A681B942-A25D-347E-B0B1-DBEC02EF93D5}"/>
              </a:ext>
            </a:extLst>
          </p:cNvPr>
          <p:cNvSpPr txBox="1"/>
          <p:nvPr/>
        </p:nvSpPr>
        <p:spPr>
          <a:xfrm>
            <a:off x="-275772" y="2346256"/>
            <a:ext cx="5130800" cy="1893852"/>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第 二 部 分</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Part Two</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8" name="文本框 27">
            <a:extLst>
              <a:ext uri="{FF2B5EF4-FFF2-40B4-BE49-F238E27FC236}">
                <a16:creationId xmlns:a16="http://schemas.microsoft.com/office/drawing/2014/main" id="{ACA1E454-DD69-BF66-6886-65E6C1D6EFF1}"/>
              </a:ext>
            </a:extLst>
          </p:cNvPr>
          <p:cNvSpPr txBox="1"/>
          <p:nvPr/>
        </p:nvSpPr>
        <p:spPr>
          <a:xfrm>
            <a:off x="5423972" y="2546675"/>
            <a:ext cx="5929828"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卷积神经网络的一般架构与性质</a:t>
            </a:r>
          </a:p>
        </p:txBody>
      </p:sp>
    </p:spTree>
    <p:extLst>
      <p:ext uri="{BB962C8B-B14F-4D97-AF65-F5344CB8AC3E}">
        <p14:creationId xmlns:p14="http://schemas.microsoft.com/office/powerpoint/2010/main" val="233536971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2.1	</a:t>
            </a:r>
            <a:r>
              <a:rPr lang="zh-CN" altLang="en-US" sz="2800" b="1" dirty="0">
                <a:solidFill>
                  <a:srgbClr val="002060"/>
                </a:solidFill>
                <a:latin typeface="微软雅黑" panose="020B0503020204020204" pitchFamily="34" charset="-122"/>
                <a:ea typeface="微软雅黑" panose="020B0503020204020204" pitchFamily="34" charset="-122"/>
              </a:rPr>
              <a:t>卷积神经网络的组件</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13</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局部感知野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权值共享 </a:t>
            </a:r>
            <a:r>
              <a:rPr lang="en-US" altLang="zh-CN"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descr="Image">
            <a:extLst>
              <a:ext uri="{FF2B5EF4-FFF2-40B4-BE49-F238E27FC236}">
                <a16:creationId xmlns:a16="http://schemas.microsoft.com/office/drawing/2014/main" id="{9D83447F-4A42-3B94-DEB3-7E876200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016" y="1465378"/>
            <a:ext cx="6477000" cy="460474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B41F1E2F-EA13-DC71-198F-A5AC0754C30A}"/>
              </a:ext>
            </a:extLst>
          </p:cNvPr>
          <p:cNvSpPr txBox="1"/>
          <p:nvPr/>
        </p:nvSpPr>
        <p:spPr>
          <a:xfrm>
            <a:off x="715506" y="6208633"/>
            <a:ext cx="10562094" cy="307777"/>
          </a:xfrm>
          <a:prstGeom prst="rect">
            <a:avLst/>
          </a:prstGeom>
          <a:noFill/>
        </p:spPr>
        <p:txBody>
          <a:bodyPr wrap="square">
            <a:spAutoFit/>
          </a:bodyPr>
          <a:lstStyle/>
          <a:p>
            <a:r>
              <a:rPr lang="en-US" altLang="zh-CN" sz="1400" b="0" i="0" dirty="0">
                <a:effectLst/>
                <a:highlight>
                  <a:srgbClr val="FFFFFF"/>
                </a:highlight>
                <a:latin typeface="Times New Roman" panose="02020603050405020304" pitchFamily="18" charset="0"/>
                <a:cs typeface="Times New Roman" panose="02020603050405020304" pitchFamily="18" charset="0"/>
              </a:rPr>
              <a:t>[4] </a:t>
            </a:r>
            <a:r>
              <a:rPr lang="en-US" altLang="zh-CN" sz="1400" b="0" i="0" dirty="0">
                <a:effectLst/>
                <a:highlight>
                  <a:srgbClr val="FFFFFF"/>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https://cs231n.github.io/assets/conv-demo/index.html</a:t>
            </a:r>
            <a:r>
              <a:rPr lang="en-US" altLang="zh-CN" sz="1400" b="0" i="0" dirty="0">
                <a:effectLst/>
                <a:highlight>
                  <a:srgbClr val="FFFFFF"/>
                </a:highlight>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8185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2.1	</a:t>
            </a:r>
            <a:r>
              <a:rPr lang="zh-CN" altLang="en-US" sz="2800" b="1" dirty="0">
                <a:solidFill>
                  <a:srgbClr val="002060"/>
                </a:solidFill>
                <a:latin typeface="微软雅黑" panose="020B0503020204020204" pitchFamily="34" charset="-122"/>
                <a:ea typeface="微软雅黑" panose="020B0503020204020204" pitchFamily="34" charset="-122"/>
              </a:rPr>
              <a:t>卷积神经网络的组件</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14</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参数解释 </a:t>
            </a:r>
            <a:r>
              <a:rPr lang="en-US" altLang="zh-CN"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[6]</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B41F1E2F-EA13-DC71-198F-A5AC0754C30A}"/>
              </a:ext>
            </a:extLst>
          </p:cNvPr>
          <p:cNvSpPr txBox="1"/>
          <p:nvPr/>
        </p:nvSpPr>
        <p:spPr>
          <a:xfrm>
            <a:off x="715506" y="6208633"/>
            <a:ext cx="10562094" cy="307777"/>
          </a:xfrm>
          <a:prstGeom prst="rect">
            <a:avLst/>
          </a:prstGeom>
          <a:noFill/>
        </p:spPr>
        <p:txBody>
          <a:bodyPr wrap="square">
            <a:spAutoFit/>
          </a:bodyPr>
          <a:lstStyle/>
          <a:p>
            <a:r>
              <a:rPr lang="en-US" altLang="zh-CN" sz="1400" b="0" i="0" dirty="0">
                <a:effectLst/>
                <a:highlight>
                  <a:srgbClr val="FFFFFF"/>
                </a:highlight>
                <a:latin typeface="Times New Roman" panose="02020603050405020304" pitchFamily="18" charset="0"/>
                <a:cs typeface="Times New Roman" panose="02020603050405020304" pitchFamily="18" charset="0"/>
              </a:rPr>
              <a:t>[6] </a:t>
            </a:r>
            <a:r>
              <a:rPr lang="en-US" altLang="zh-CN" sz="14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https://poloclub.github.io/cnn-explainer</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344CD14B-9EFE-576B-444C-426EF1500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836" y="1594974"/>
            <a:ext cx="3600953" cy="971686"/>
          </a:xfrm>
          <a:prstGeom prst="rect">
            <a:avLst/>
          </a:prstGeom>
        </p:spPr>
      </p:pic>
      <p:sp>
        <p:nvSpPr>
          <p:cNvPr id="11" name="文本框 10">
            <a:extLst>
              <a:ext uri="{FF2B5EF4-FFF2-40B4-BE49-F238E27FC236}">
                <a16:creationId xmlns:a16="http://schemas.microsoft.com/office/drawing/2014/main" id="{1FA8D5FB-B3A6-CF5F-A7EA-F433599EA8E6}"/>
              </a:ext>
            </a:extLst>
          </p:cNvPr>
          <p:cNvSpPr txBox="1"/>
          <p:nvPr/>
        </p:nvSpPr>
        <p:spPr>
          <a:xfrm>
            <a:off x="936237" y="2669193"/>
            <a:ext cx="5936051" cy="2951064"/>
          </a:xfrm>
          <a:prstGeom prst="rect">
            <a:avLst/>
          </a:prstGeom>
          <a:noFill/>
        </p:spPr>
        <p:txBody>
          <a:bodyPr wrap="square">
            <a:spAutoFit/>
          </a:bodyPr>
          <a:lstStyle/>
          <a:p>
            <a:pPr>
              <a:lnSpc>
                <a:spcPct val="150000"/>
              </a:lnSpc>
              <a:defRPr/>
            </a:pP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kernel_size</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卷积滑窗大小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stride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卷积滑窗单步步长</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padding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输入图像外围填充宽度</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padding_mode</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填充选项</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常量填充</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复制填充</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反射填充</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循环填充</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44" name="组合 43">
            <a:extLst>
              <a:ext uri="{FF2B5EF4-FFF2-40B4-BE49-F238E27FC236}">
                <a16:creationId xmlns:a16="http://schemas.microsoft.com/office/drawing/2014/main" id="{E1F95A77-8DEA-67C9-42C4-B555E3898B6A}"/>
              </a:ext>
            </a:extLst>
          </p:cNvPr>
          <p:cNvGrpSpPr/>
          <p:nvPr/>
        </p:nvGrpSpPr>
        <p:grpSpPr>
          <a:xfrm>
            <a:off x="6095171" y="1484891"/>
            <a:ext cx="5485540" cy="4415155"/>
            <a:chOff x="6095171" y="1484891"/>
            <a:chExt cx="5485540" cy="4415155"/>
          </a:xfrm>
        </p:grpSpPr>
        <p:pic>
          <p:nvPicPr>
            <p:cNvPr id="14" name="图片 13">
              <a:extLst>
                <a:ext uri="{FF2B5EF4-FFF2-40B4-BE49-F238E27FC236}">
                  <a16:creationId xmlns:a16="http://schemas.microsoft.com/office/drawing/2014/main" id="{23A6A776-F8BE-9CCA-D58F-9EF7DF3E8F52}"/>
                </a:ext>
              </a:extLst>
            </p:cNvPr>
            <p:cNvPicPr>
              <a:picLocks noChangeAspect="1"/>
            </p:cNvPicPr>
            <p:nvPr/>
          </p:nvPicPr>
          <p:blipFill>
            <a:blip r:embed="rId5"/>
            <a:stretch>
              <a:fillRect/>
            </a:stretch>
          </p:blipFill>
          <p:spPr>
            <a:xfrm>
              <a:off x="6095171" y="2949870"/>
              <a:ext cx="1182994" cy="1182994"/>
            </a:xfrm>
            <a:prstGeom prst="rect">
              <a:avLst/>
            </a:prstGeom>
          </p:spPr>
        </p:pic>
        <p:pic>
          <p:nvPicPr>
            <p:cNvPr id="15" name="图片 14">
              <a:extLst>
                <a:ext uri="{FF2B5EF4-FFF2-40B4-BE49-F238E27FC236}">
                  <a16:creationId xmlns:a16="http://schemas.microsoft.com/office/drawing/2014/main" id="{B2B9E456-B8FB-5AB4-5661-BE5BC72EE45F}"/>
                </a:ext>
              </a:extLst>
            </p:cNvPr>
            <p:cNvPicPr>
              <a:picLocks noChangeAspect="1"/>
            </p:cNvPicPr>
            <p:nvPr/>
          </p:nvPicPr>
          <p:blipFill>
            <a:blip r:embed="rId6"/>
            <a:stretch>
              <a:fillRect/>
            </a:stretch>
          </p:blipFill>
          <p:spPr>
            <a:xfrm>
              <a:off x="7519421" y="1484891"/>
              <a:ext cx="1847034" cy="1847034"/>
            </a:xfrm>
            <a:prstGeom prst="rect">
              <a:avLst/>
            </a:prstGeom>
          </p:spPr>
        </p:pic>
        <p:pic>
          <p:nvPicPr>
            <p:cNvPr id="16" name="图片 15">
              <a:extLst>
                <a:ext uri="{FF2B5EF4-FFF2-40B4-BE49-F238E27FC236}">
                  <a16:creationId xmlns:a16="http://schemas.microsoft.com/office/drawing/2014/main" id="{8BC8DB8D-CF2B-055B-353A-914EDDED8DD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733677" y="3739258"/>
              <a:ext cx="1847034" cy="1847034"/>
            </a:xfrm>
            <a:prstGeom prst="rect">
              <a:avLst/>
            </a:prstGeom>
          </p:spPr>
        </p:pic>
        <p:pic>
          <p:nvPicPr>
            <p:cNvPr id="17" name="图片 16">
              <a:extLst>
                <a:ext uri="{FF2B5EF4-FFF2-40B4-BE49-F238E27FC236}">
                  <a16:creationId xmlns:a16="http://schemas.microsoft.com/office/drawing/2014/main" id="{91F36713-A342-F6FB-0751-F2D2278A5F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733677" y="1484891"/>
              <a:ext cx="1847034" cy="1847034"/>
            </a:xfrm>
            <a:prstGeom prst="rect">
              <a:avLst/>
            </a:prstGeom>
          </p:spPr>
        </p:pic>
        <p:pic>
          <p:nvPicPr>
            <p:cNvPr id="18" name="图片 17">
              <a:extLst>
                <a:ext uri="{FF2B5EF4-FFF2-40B4-BE49-F238E27FC236}">
                  <a16:creationId xmlns:a16="http://schemas.microsoft.com/office/drawing/2014/main" id="{9BAC9D64-2A4E-B048-77D6-70893EA8A11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19421" y="3739258"/>
              <a:ext cx="1847034" cy="1847034"/>
            </a:xfrm>
            <a:prstGeom prst="rect">
              <a:avLst/>
            </a:prstGeom>
          </p:spPr>
        </p:pic>
        <p:sp>
          <p:nvSpPr>
            <p:cNvPr id="19" name="矩形 18">
              <a:extLst>
                <a:ext uri="{FF2B5EF4-FFF2-40B4-BE49-F238E27FC236}">
                  <a16:creationId xmlns:a16="http://schemas.microsoft.com/office/drawing/2014/main" id="{A7C5F831-E353-A9EB-F60F-F72DFC8C883A}"/>
                </a:ext>
              </a:extLst>
            </p:cNvPr>
            <p:cNvSpPr/>
            <p:nvPr/>
          </p:nvSpPr>
          <p:spPr>
            <a:xfrm>
              <a:off x="7886700" y="1853218"/>
              <a:ext cx="1113478" cy="11058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D5ABB2F-6956-D650-1A31-6711EB90D1B4}"/>
                </a:ext>
              </a:extLst>
            </p:cNvPr>
            <p:cNvSpPr/>
            <p:nvPr/>
          </p:nvSpPr>
          <p:spPr>
            <a:xfrm>
              <a:off x="10102494" y="1851369"/>
              <a:ext cx="1113478" cy="11058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8A1B34D-F3DC-410E-BC9E-3AB82796DB82}"/>
                </a:ext>
              </a:extLst>
            </p:cNvPr>
            <p:cNvSpPr/>
            <p:nvPr/>
          </p:nvSpPr>
          <p:spPr>
            <a:xfrm>
              <a:off x="7886700" y="4107468"/>
              <a:ext cx="1113478" cy="11058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7C9D9BB-A2A9-4A9D-D811-201D10E969A9}"/>
                </a:ext>
              </a:extLst>
            </p:cNvPr>
            <p:cNvSpPr/>
            <p:nvPr/>
          </p:nvSpPr>
          <p:spPr>
            <a:xfrm>
              <a:off x="10109200" y="4107468"/>
              <a:ext cx="1113478" cy="110588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55F2D4F-5B70-6E4F-2BC3-95F46E215251}"/>
                </a:ext>
              </a:extLst>
            </p:cNvPr>
            <p:cNvSpPr txBox="1"/>
            <p:nvPr/>
          </p:nvSpPr>
          <p:spPr>
            <a:xfrm>
              <a:off x="7780956" y="3256429"/>
              <a:ext cx="1323964"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常量填充</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56305ADA-4C20-6AC8-D434-52C84D629AEC}"/>
                </a:ext>
              </a:extLst>
            </p:cNvPr>
            <p:cNvSpPr txBox="1"/>
            <p:nvPr/>
          </p:nvSpPr>
          <p:spPr>
            <a:xfrm>
              <a:off x="7780956" y="5522763"/>
              <a:ext cx="1323964"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反射填充</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79D9A4C1-F0F7-6579-0401-13EA249E479B}"/>
                </a:ext>
              </a:extLst>
            </p:cNvPr>
            <p:cNvSpPr txBox="1"/>
            <p:nvPr/>
          </p:nvSpPr>
          <p:spPr>
            <a:xfrm>
              <a:off x="10007600" y="3261529"/>
              <a:ext cx="1323964"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复制填充</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C85DF79B-3728-E826-ECB9-4236B5D2B4A7}"/>
                </a:ext>
              </a:extLst>
            </p:cNvPr>
            <p:cNvSpPr txBox="1"/>
            <p:nvPr/>
          </p:nvSpPr>
          <p:spPr>
            <a:xfrm>
              <a:off x="10003957" y="5521937"/>
              <a:ext cx="1323964"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循环填充</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8" name="直接连接符 27">
              <a:extLst>
                <a:ext uri="{FF2B5EF4-FFF2-40B4-BE49-F238E27FC236}">
                  <a16:creationId xmlns:a16="http://schemas.microsoft.com/office/drawing/2014/main" id="{38D1858F-2087-5A07-B83D-F1E463F380FE}"/>
                </a:ext>
              </a:extLst>
            </p:cNvPr>
            <p:cNvCxnSpPr/>
            <p:nvPr/>
          </p:nvCxnSpPr>
          <p:spPr>
            <a:xfrm>
              <a:off x="7969250" y="3718983"/>
              <a:ext cx="0" cy="19012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494E183-2B28-6FAD-8ABE-8DE2C9D90CD3}"/>
                </a:ext>
              </a:extLst>
            </p:cNvPr>
            <p:cNvCxnSpPr/>
            <p:nvPr/>
          </p:nvCxnSpPr>
          <p:spPr>
            <a:xfrm>
              <a:off x="8919634" y="3718983"/>
              <a:ext cx="0" cy="19012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8CA0141-3E35-FC39-B084-6FA43B306372}"/>
                </a:ext>
              </a:extLst>
            </p:cNvPr>
            <p:cNvCxnSpPr>
              <a:cxnSpLocks/>
            </p:cNvCxnSpPr>
            <p:nvPr/>
          </p:nvCxnSpPr>
          <p:spPr>
            <a:xfrm>
              <a:off x="7492538" y="4184208"/>
              <a:ext cx="1900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E8DBF36-051A-860C-DB9B-6A2EF83B020C}"/>
                </a:ext>
              </a:extLst>
            </p:cNvPr>
            <p:cNvCxnSpPr>
              <a:cxnSpLocks/>
            </p:cNvCxnSpPr>
            <p:nvPr/>
          </p:nvCxnSpPr>
          <p:spPr>
            <a:xfrm>
              <a:off x="7492538" y="5140941"/>
              <a:ext cx="1900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D4CD94D-C7D7-3E74-4A7C-EC6C613D298B}"/>
                </a:ext>
              </a:extLst>
            </p:cNvPr>
            <p:cNvCxnSpPr>
              <a:cxnSpLocks/>
            </p:cNvCxnSpPr>
            <p:nvPr/>
          </p:nvCxnSpPr>
          <p:spPr>
            <a:xfrm>
              <a:off x="9785350" y="4103172"/>
              <a:ext cx="3171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768E267-3579-E8F0-913B-11B97CE75A2F}"/>
                </a:ext>
              </a:extLst>
            </p:cNvPr>
            <p:cNvCxnSpPr>
              <a:cxnSpLocks/>
            </p:cNvCxnSpPr>
            <p:nvPr/>
          </p:nvCxnSpPr>
          <p:spPr>
            <a:xfrm>
              <a:off x="11222678" y="4102127"/>
              <a:ext cx="3171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6BBD958-FB55-A8A1-1AF7-245DCA535CB4}"/>
                </a:ext>
              </a:extLst>
            </p:cNvPr>
            <p:cNvCxnSpPr>
              <a:cxnSpLocks/>
            </p:cNvCxnSpPr>
            <p:nvPr/>
          </p:nvCxnSpPr>
          <p:spPr>
            <a:xfrm>
              <a:off x="9785350" y="5217610"/>
              <a:ext cx="3171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8B2166D7-EA64-3970-91B3-12E5055DCC5E}"/>
                </a:ext>
              </a:extLst>
            </p:cNvPr>
            <p:cNvCxnSpPr>
              <a:cxnSpLocks/>
            </p:cNvCxnSpPr>
            <p:nvPr/>
          </p:nvCxnSpPr>
          <p:spPr>
            <a:xfrm>
              <a:off x="11222678" y="5217610"/>
              <a:ext cx="31714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B09AEDB-43E1-1650-D89D-53AE4F4E8A0A}"/>
                </a:ext>
              </a:extLst>
            </p:cNvPr>
            <p:cNvCxnSpPr>
              <a:cxnSpLocks/>
            </p:cNvCxnSpPr>
            <p:nvPr/>
          </p:nvCxnSpPr>
          <p:spPr>
            <a:xfrm flipV="1">
              <a:off x="10102494" y="5213350"/>
              <a:ext cx="0" cy="31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0AE2AEC-C66A-7308-37CB-5610E0D8C77E}"/>
                </a:ext>
              </a:extLst>
            </p:cNvPr>
            <p:cNvCxnSpPr>
              <a:cxnSpLocks/>
            </p:cNvCxnSpPr>
            <p:nvPr/>
          </p:nvCxnSpPr>
          <p:spPr>
            <a:xfrm flipV="1">
              <a:off x="11215972" y="5215467"/>
              <a:ext cx="0" cy="31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BE68AACE-4B30-408A-3CCE-2BA4461230C0}"/>
                </a:ext>
              </a:extLst>
            </p:cNvPr>
            <p:cNvCxnSpPr>
              <a:cxnSpLocks/>
            </p:cNvCxnSpPr>
            <p:nvPr/>
          </p:nvCxnSpPr>
          <p:spPr>
            <a:xfrm flipV="1">
              <a:off x="10102494" y="3785327"/>
              <a:ext cx="0" cy="31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30D7D48-B113-2906-E637-55942F5E9C63}"/>
                </a:ext>
              </a:extLst>
            </p:cNvPr>
            <p:cNvCxnSpPr>
              <a:cxnSpLocks/>
            </p:cNvCxnSpPr>
            <p:nvPr/>
          </p:nvCxnSpPr>
          <p:spPr>
            <a:xfrm flipV="1">
              <a:off x="11215972" y="3785327"/>
              <a:ext cx="0" cy="316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1515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2.1	</a:t>
            </a:r>
            <a:r>
              <a:rPr lang="zh-CN" altLang="en-US" sz="2800" b="1" dirty="0">
                <a:solidFill>
                  <a:srgbClr val="002060"/>
                </a:solidFill>
                <a:latin typeface="微软雅黑" panose="020B0503020204020204" pitchFamily="34" charset="-122"/>
                <a:ea typeface="微软雅黑" panose="020B0503020204020204" pitchFamily="34" charset="-122"/>
              </a:rPr>
              <a:t>卷积神经网络的组件</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15</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参数解释</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344CD14B-9EFE-576B-444C-426EF1500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523" y="1038948"/>
            <a:ext cx="3600953" cy="971686"/>
          </a:xfrm>
          <a:prstGeom prst="rect">
            <a:avLst/>
          </a:prstGeom>
        </p:spPr>
      </p:pic>
      <p:sp>
        <p:nvSpPr>
          <p:cNvPr id="11" name="文本框 10">
            <a:extLst>
              <a:ext uri="{FF2B5EF4-FFF2-40B4-BE49-F238E27FC236}">
                <a16:creationId xmlns:a16="http://schemas.microsoft.com/office/drawing/2014/main" id="{1FA8D5FB-B3A6-CF5F-A7EA-F433599EA8E6}"/>
              </a:ext>
            </a:extLst>
          </p:cNvPr>
          <p:cNvSpPr txBox="1"/>
          <p:nvPr/>
        </p:nvSpPr>
        <p:spPr>
          <a:xfrm>
            <a:off x="4111237" y="2044366"/>
            <a:ext cx="5936051" cy="458715"/>
          </a:xfrm>
          <a:prstGeom prst="rect">
            <a:avLst/>
          </a:prstGeom>
          <a:noFill/>
        </p:spPr>
        <p:txBody>
          <a:bodyPr wrap="square">
            <a:spAutoFit/>
          </a:bodyPr>
          <a:lstStyle/>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dilation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卷积核膨胀率</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5" name="组合 344">
            <a:extLst>
              <a:ext uri="{FF2B5EF4-FFF2-40B4-BE49-F238E27FC236}">
                <a16:creationId xmlns:a16="http://schemas.microsoft.com/office/drawing/2014/main" id="{A5A2A37B-426C-C200-78B2-FD50676A2195}"/>
              </a:ext>
            </a:extLst>
          </p:cNvPr>
          <p:cNvGrpSpPr/>
          <p:nvPr/>
        </p:nvGrpSpPr>
        <p:grpSpPr>
          <a:xfrm>
            <a:off x="847812" y="2767703"/>
            <a:ext cx="9979998" cy="3307969"/>
            <a:chOff x="847812" y="2767703"/>
            <a:chExt cx="9979998" cy="3307969"/>
          </a:xfrm>
        </p:grpSpPr>
        <p:grpSp>
          <p:nvGrpSpPr>
            <p:cNvPr id="342" name="组合 341">
              <a:extLst>
                <a:ext uri="{FF2B5EF4-FFF2-40B4-BE49-F238E27FC236}">
                  <a16:creationId xmlns:a16="http://schemas.microsoft.com/office/drawing/2014/main" id="{A018DD66-4195-1AF6-A42B-488E80433A2F}"/>
                </a:ext>
              </a:extLst>
            </p:cNvPr>
            <p:cNvGrpSpPr/>
            <p:nvPr/>
          </p:nvGrpSpPr>
          <p:grpSpPr>
            <a:xfrm>
              <a:off x="847812" y="3124209"/>
              <a:ext cx="3470082" cy="2148887"/>
              <a:chOff x="847812" y="3124209"/>
              <a:chExt cx="3470082" cy="2148887"/>
            </a:xfrm>
          </p:grpSpPr>
          <p:grpSp>
            <p:nvGrpSpPr>
              <p:cNvPr id="340" name="组合 339">
                <a:extLst>
                  <a:ext uri="{FF2B5EF4-FFF2-40B4-BE49-F238E27FC236}">
                    <a16:creationId xmlns:a16="http://schemas.microsoft.com/office/drawing/2014/main" id="{E54EE523-90C7-2906-0612-A32A0443F9CF}"/>
                  </a:ext>
                </a:extLst>
              </p:cNvPr>
              <p:cNvGrpSpPr/>
              <p:nvPr/>
            </p:nvGrpSpPr>
            <p:grpSpPr>
              <a:xfrm>
                <a:off x="847812" y="3124209"/>
                <a:ext cx="2160503" cy="2148887"/>
                <a:chOff x="847812" y="3124209"/>
                <a:chExt cx="2160503" cy="2148887"/>
              </a:xfrm>
            </p:grpSpPr>
            <p:grpSp>
              <p:nvGrpSpPr>
                <p:cNvPr id="12" name="组合 11">
                  <a:extLst>
                    <a:ext uri="{FF2B5EF4-FFF2-40B4-BE49-F238E27FC236}">
                      <a16:creationId xmlns:a16="http://schemas.microsoft.com/office/drawing/2014/main" id="{2E3DB0EB-0827-5E6C-8386-CD55EA81DF22}"/>
                    </a:ext>
                  </a:extLst>
                </p:cNvPr>
                <p:cNvGrpSpPr/>
                <p:nvPr/>
              </p:nvGrpSpPr>
              <p:grpSpPr>
                <a:xfrm>
                  <a:off x="847812" y="3124209"/>
                  <a:ext cx="2160503" cy="2148887"/>
                  <a:chOff x="1927860" y="2392680"/>
                  <a:chExt cx="1653540" cy="1644650"/>
                </a:xfrm>
                <a:scene3d>
                  <a:camera prst="isometricOffAxis2Right"/>
                  <a:lightRig rig="threePt" dir="t"/>
                </a:scene3d>
              </p:grpSpPr>
              <p:sp>
                <p:nvSpPr>
                  <p:cNvPr id="64" name="矩形 63">
                    <a:extLst>
                      <a:ext uri="{FF2B5EF4-FFF2-40B4-BE49-F238E27FC236}">
                        <a16:creationId xmlns:a16="http://schemas.microsoft.com/office/drawing/2014/main" id="{F8B0C924-B51E-7AD3-E903-34862DB011E7}"/>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2BE406C0-E888-5D69-EDF9-CECCA3C790A7}"/>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A57627CE-6DD1-3710-C119-F9B27F0327AB}"/>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10971F8C-ABC6-8D30-1668-1EAC57839E3E}"/>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CC4FAFD8-F885-5C71-0E8A-5E2EBD156D2C}"/>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D68E3B2A-7239-2991-A431-EABAD0977935}"/>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7413FD4-20D1-5FD8-F093-7B6BF1C6E114}"/>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A5104EE0-BC02-2548-2ED6-ECE0B6CE158D}"/>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8DED8802-D298-B997-577F-8A96214EA6AD}"/>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7DC088A1-BDAB-7C6D-753E-D0DB82EBA5DF}"/>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E5819273-B528-F5E8-107C-084CE430CB91}"/>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04108FD1-64B3-B78C-484B-E6DC04411CB0}"/>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A6CFC53A-D118-0A71-01C4-C1682C33BBF0}"/>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8DAB813D-6708-4B2A-4604-22982BA9A6EF}"/>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A69E4197-985C-FE25-3972-E7A878B38E6A}"/>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41A5BCB-0AEE-9DBE-0167-F6B59A846E00}"/>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74299E7C-C9F6-7B24-9AAA-ECA854997AB5}"/>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59ADE71C-A3D3-90F3-6B15-1A4FA63DF7CE}"/>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3603EEB3-F8BC-3D73-1908-1D7198713C61}"/>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81038B48-0CB8-AF5A-BCA9-EFFF5D7207A0}"/>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C03CB2CE-9ECF-EADF-5EB7-D372E6D54126}"/>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E095EC7D-1D84-AAC2-786F-BF2523E86DC1}"/>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A506D434-4E5B-68C5-BC9A-9564B62F3B4D}"/>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8E7EFC32-C667-A6F0-8B10-D40A20D3E897}"/>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B008FEA5-29DC-B7B6-6C53-780F3E7A95B3}"/>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1B6DDA63-D8EA-2632-FB7B-33C4C8E5BFC9}"/>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42A55CDB-E842-2904-9930-E9EC89BB7953}"/>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C771E0C2-4DE3-5FEE-FE75-AA28331573A2}"/>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F1DD3014-02DD-702D-A4AC-A597018FD5AB}"/>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143E420C-080D-3060-ACC4-31230F9611A9}"/>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D66E0EB7-EEA5-E943-488B-8AC85FFF6D04}"/>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26EDE97D-9F51-F82F-8EEE-4A703298C375}"/>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F8F9FCA8-C7C3-1BA4-9E53-8B9F51DADD4C}"/>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279A64C5-64A9-51D5-A845-6C3B8D74A7DB}"/>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37D45D17-EB1F-5E50-036E-995F0DCED66F}"/>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7B78CC9-5F5D-72C6-B640-41ADE6FEB222}"/>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AE69FD7C-BA52-60B0-8F13-A7C56345F5E6}"/>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0B74525F-0700-E0C3-5401-B4B8ADB8C636}"/>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95F6486F-C134-F6C6-D777-BECED073BBFC}"/>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49A149F8-0AA7-7D3F-E032-EAA49B31D1A8}"/>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6F1CE7B8-5747-4B99-7B54-09E1FC09EEDC}"/>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7F54E50D-BDFB-CA7E-C85E-72BC33D914E2}"/>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AE71FB2-69E7-CBFD-FEBB-9EB478A03245}"/>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8FB951C5-5ADE-AEDE-5829-6BDCCC8ACA6A}"/>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469643F9-49CB-E6C8-CE9A-01230EF9915E}"/>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F8BE6673-D971-FEB7-E1F4-C7DC70D2FA87}"/>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0F98750E-AE35-194D-1314-A236AD3BBB5F}"/>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2C35EBEC-5AC1-DCEB-0664-2F299505783E}"/>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99067E3F-E7D5-2D00-C180-18787AFD6E9A}"/>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4C735ADC-99EC-EC55-B878-BCD25BB73851}"/>
                    </a:ext>
                  </a:extLst>
                </p:cNvPr>
                <p:cNvGrpSpPr/>
                <p:nvPr/>
              </p:nvGrpSpPr>
              <p:grpSpPr>
                <a:xfrm>
                  <a:off x="1194481" y="3327975"/>
                  <a:ext cx="925932" cy="922785"/>
                  <a:chOff x="5453969" y="4946390"/>
                  <a:chExt cx="1127563" cy="1123730"/>
                </a:xfrm>
                <a:scene3d>
                  <a:camera prst="isometricOffAxis2Right"/>
                  <a:lightRig rig="threePt" dir="t"/>
                </a:scene3d>
              </p:grpSpPr>
              <p:sp>
                <p:nvSpPr>
                  <p:cNvPr id="46" name="矩形 45">
                    <a:extLst>
                      <a:ext uri="{FF2B5EF4-FFF2-40B4-BE49-F238E27FC236}">
                        <a16:creationId xmlns:a16="http://schemas.microsoft.com/office/drawing/2014/main" id="{2CF93566-D993-6319-43BB-78376155282B}"/>
                      </a:ext>
                    </a:extLst>
                  </p:cNvPr>
                  <p:cNvSpPr/>
                  <p:nvPr/>
                </p:nvSpPr>
                <p:spPr>
                  <a:xfrm>
                    <a:off x="5453969" y="4946390"/>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FB6DC94-4175-8B98-3DC9-B0FE529AE9E0}"/>
                      </a:ext>
                    </a:extLst>
                  </p:cNvPr>
                  <p:cNvSpPr/>
                  <p:nvPr/>
                </p:nvSpPr>
                <p:spPr>
                  <a:xfrm>
                    <a:off x="5829821" y="4946390"/>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DD5146B-C0BC-0C39-1084-654D50422A18}"/>
                      </a:ext>
                    </a:extLst>
                  </p:cNvPr>
                  <p:cNvSpPr/>
                  <p:nvPr/>
                </p:nvSpPr>
                <p:spPr>
                  <a:xfrm>
                    <a:off x="6205678" y="4946390"/>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BA656A74-EFD3-1A79-78C7-EACA56E1C962}"/>
                      </a:ext>
                    </a:extLst>
                  </p:cNvPr>
                  <p:cNvSpPr/>
                  <p:nvPr/>
                </p:nvSpPr>
                <p:spPr>
                  <a:xfrm>
                    <a:off x="5453969" y="5319087"/>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7802E400-2C3E-BAB3-5F19-7EB4451DC202}"/>
                      </a:ext>
                    </a:extLst>
                  </p:cNvPr>
                  <p:cNvSpPr/>
                  <p:nvPr/>
                </p:nvSpPr>
                <p:spPr>
                  <a:xfrm rot="10800000">
                    <a:off x="6205679" y="5694267"/>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A66C9997-B17D-3AF8-3467-7466AB92E5EC}"/>
                      </a:ext>
                    </a:extLst>
                  </p:cNvPr>
                  <p:cNvSpPr/>
                  <p:nvPr/>
                </p:nvSpPr>
                <p:spPr>
                  <a:xfrm rot="10800000">
                    <a:off x="5829823" y="5694267"/>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CE0FDF7D-84B9-C943-A800-E88814A7FFDF}"/>
                      </a:ext>
                    </a:extLst>
                  </p:cNvPr>
                  <p:cNvSpPr/>
                  <p:nvPr/>
                </p:nvSpPr>
                <p:spPr>
                  <a:xfrm rot="10800000">
                    <a:off x="5453971" y="5694267"/>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6993701-C2BC-1AE8-BD4F-3F4CB4495145}"/>
                      </a:ext>
                    </a:extLst>
                  </p:cNvPr>
                  <p:cNvSpPr/>
                  <p:nvPr/>
                </p:nvSpPr>
                <p:spPr>
                  <a:xfrm rot="10800000">
                    <a:off x="6205679" y="5319087"/>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FF767D14-B516-706B-0C54-5BF5DCE98DA7}"/>
                      </a:ext>
                    </a:extLst>
                  </p:cNvPr>
                  <p:cNvSpPr/>
                  <p:nvPr/>
                </p:nvSpPr>
                <p:spPr>
                  <a:xfrm>
                    <a:off x="5829821" y="5319087"/>
                    <a:ext cx="375853" cy="375853"/>
                  </a:xfrm>
                  <a:prstGeom prst="rect">
                    <a:avLst/>
                  </a:prstGeom>
                  <a:solidFill>
                    <a:schemeClr val="accent6">
                      <a:alpha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2" name="组合 331">
                <a:extLst>
                  <a:ext uri="{FF2B5EF4-FFF2-40B4-BE49-F238E27FC236}">
                    <a16:creationId xmlns:a16="http://schemas.microsoft.com/office/drawing/2014/main" id="{8B87EA67-62AB-8150-F816-A49BCF9F91C8}"/>
                  </a:ext>
                </a:extLst>
              </p:cNvPr>
              <p:cNvGrpSpPr/>
              <p:nvPr/>
            </p:nvGrpSpPr>
            <p:grpSpPr>
              <a:xfrm>
                <a:off x="2774674" y="3432852"/>
                <a:ext cx="1543220" cy="1531325"/>
                <a:chOff x="2500096" y="3330775"/>
                <a:chExt cx="1543220" cy="1531325"/>
              </a:xfrm>
            </p:grpSpPr>
            <p:grpSp>
              <p:nvGrpSpPr>
                <p:cNvPr id="331" name="组合 330">
                  <a:extLst>
                    <a:ext uri="{FF2B5EF4-FFF2-40B4-BE49-F238E27FC236}">
                      <a16:creationId xmlns:a16="http://schemas.microsoft.com/office/drawing/2014/main" id="{10276DB0-F68E-F625-9580-D727D86D325C}"/>
                    </a:ext>
                  </a:extLst>
                </p:cNvPr>
                <p:cNvGrpSpPr/>
                <p:nvPr/>
              </p:nvGrpSpPr>
              <p:grpSpPr>
                <a:xfrm>
                  <a:off x="2500096" y="3330775"/>
                  <a:ext cx="1543220" cy="1531325"/>
                  <a:chOff x="2562110" y="4117575"/>
                  <a:chExt cx="1543220" cy="1531325"/>
                </a:xfrm>
                <a:scene3d>
                  <a:camera prst="isometricOffAxis2Right"/>
                  <a:lightRig rig="threePt" dir="t"/>
                </a:scene3d>
              </p:grpSpPr>
              <p:sp>
                <p:nvSpPr>
                  <p:cNvPr id="296" name="矩形 295">
                    <a:extLst>
                      <a:ext uri="{FF2B5EF4-FFF2-40B4-BE49-F238E27FC236}">
                        <a16:creationId xmlns:a16="http://schemas.microsoft.com/office/drawing/2014/main" id="{E1865F04-93C1-9EDA-1906-66CE72B719AF}"/>
                      </a:ext>
                    </a:extLst>
                  </p:cNvPr>
                  <p:cNvSpPr/>
                  <p:nvPr/>
                </p:nvSpPr>
                <p:spPr>
                  <a:xfrm>
                    <a:off x="2562111" y="4117575"/>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83076495-5978-671B-FCEA-22D3861776D0}"/>
                      </a:ext>
                    </a:extLst>
                  </p:cNvPr>
                  <p:cNvSpPr/>
                  <p:nvPr/>
                </p:nvSpPr>
                <p:spPr>
                  <a:xfrm>
                    <a:off x="2870753" y="4117575"/>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a:extLst>
                      <a:ext uri="{FF2B5EF4-FFF2-40B4-BE49-F238E27FC236}">
                        <a16:creationId xmlns:a16="http://schemas.microsoft.com/office/drawing/2014/main" id="{89435F8F-1A9F-53CC-F53A-DD66D980AE74}"/>
                      </a:ext>
                    </a:extLst>
                  </p:cNvPr>
                  <p:cNvSpPr/>
                  <p:nvPr/>
                </p:nvSpPr>
                <p:spPr>
                  <a:xfrm>
                    <a:off x="3179395" y="4117575"/>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a:extLst>
                      <a:ext uri="{FF2B5EF4-FFF2-40B4-BE49-F238E27FC236}">
                        <a16:creationId xmlns:a16="http://schemas.microsoft.com/office/drawing/2014/main" id="{2F62A8B2-D118-3673-6A1E-405C32D037A7}"/>
                      </a:ext>
                    </a:extLst>
                  </p:cNvPr>
                  <p:cNvSpPr/>
                  <p:nvPr/>
                </p:nvSpPr>
                <p:spPr>
                  <a:xfrm>
                    <a:off x="3488037" y="4117575"/>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a:extLst>
                      <a:ext uri="{FF2B5EF4-FFF2-40B4-BE49-F238E27FC236}">
                        <a16:creationId xmlns:a16="http://schemas.microsoft.com/office/drawing/2014/main" id="{4E548620-4D09-0FA4-4216-17D65C2B2286}"/>
                      </a:ext>
                    </a:extLst>
                  </p:cNvPr>
                  <p:cNvSpPr/>
                  <p:nvPr/>
                </p:nvSpPr>
                <p:spPr>
                  <a:xfrm>
                    <a:off x="3796683" y="4117575"/>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a:extLst>
                      <a:ext uri="{FF2B5EF4-FFF2-40B4-BE49-F238E27FC236}">
                        <a16:creationId xmlns:a16="http://schemas.microsoft.com/office/drawing/2014/main" id="{DED14810-C64B-65A1-42B3-D8BB6CDA56A7}"/>
                      </a:ext>
                    </a:extLst>
                  </p:cNvPr>
                  <p:cNvSpPr/>
                  <p:nvPr/>
                </p:nvSpPr>
                <p:spPr>
                  <a:xfrm>
                    <a:off x="2562111" y="4417369"/>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a:extLst>
                      <a:ext uri="{FF2B5EF4-FFF2-40B4-BE49-F238E27FC236}">
                        <a16:creationId xmlns:a16="http://schemas.microsoft.com/office/drawing/2014/main" id="{B18A17A2-22CD-D729-F21F-7437C3BA716A}"/>
                      </a:ext>
                    </a:extLst>
                  </p:cNvPr>
                  <p:cNvSpPr/>
                  <p:nvPr/>
                </p:nvSpPr>
                <p:spPr>
                  <a:xfrm>
                    <a:off x="2870753" y="4417369"/>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a:extLst>
                      <a:ext uri="{FF2B5EF4-FFF2-40B4-BE49-F238E27FC236}">
                        <a16:creationId xmlns:a16="http://schemas.microsoft.com/office/drawing/2014/main" id="{4482789B-A3EA-AD1C-AC32-F9EA8DE74197}"/>
                      </a:ext>
                    </a:extLst>
                  </p:cNvPr>
                  <p:cNvSpPr/>
                  <p:nvPr/>
                </p:nvSpPr>
                <p:spPr>
                  <a:xfrm>
                    <a:off x="3179395" y="4417368"/>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3684FE66-25D0-2B5F-4F52-0BE83F439748}"/>
                      </a:ext>
                    </a:extLst>
                  </p:cNvPr>
                  <p:cNvSpPr/>
                  <p:nvPr/>
                </p:nvSpPr>
                <p:spPr>
                  <a:xfrm rot="10800000">
                    <a:off x="3796684" y="5340256"/>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a:extLst>
                      <a:ext uri="{FF2B5EF4-FFF2-40B4-BE49-F238E27FC236}">
                        <a16:creationId xmlns:a16="http://schemas.microsoft.com/office/drawing/2014/main" id="{529E74F4-8C14-EA09-FB8B-9045AC01725B}"/>
                      </a:ext>
                    </a:extLst>
                  </p:cNvPr>
                  <p:cNvSpPr/>
                  <p:nvPr/>
                </p:nvSpPr>
                <p:spPr>
                  <a:xfrm rot="10800000">
                    <a:off x="3488038" y="5340256"/>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a:extLst>
                      <a:ext uri="{FF2B5EF4-FFF2-40B4-BE49-F238E27FC236}">
                        <a16:creationId xmlns:a16="http://schemas.microsoft.com/office/drawing/2014/main" id="{5100A503-1A01-E81F-52ED-AE9C678AB404}"/>
                      </a:ext>
                    </a:extLst>
                  </p:cNvPr>
                  <p:cNvSpPr/>
                  <p:nvPr/>
                </p:nvSpPr>
                <p:spPr>
                  <a:xfrm rot="10800000">
                    <a:off x="3179396" y="5340256"/>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a:extLst>
                      <a:ext uri="{FF2B5EF4-FFF2-40B4-BE49-F238E27FC236}">
                        <a16:creationId xmlns:a16="http://schemas.microsoft.com/office/drawing/2014/main" id="{9D3D7FBD-BC84-9EAA-A66C-032E21563334}"/>
                      </a:ext>
                    </a:extLst>
                  </p:cNvPr>
                  <p:cNvSpPr/>
                  <p:nvPr/>
                </p:nvSpPr>
                <p:spPr>
                  <a:xfrm rot="10800000">
                    <a:off x="2870755" y="5340256"/>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矩形 311">
                    <a:extLst>
                      <a:ext uri="{FF2B5EF4-FFF2-40B4-BE49-F238E27FC236}">
                        <a16:creationId xmlns:a16="http://schemas.microsoft.com/office/drawing/2014/main" id="{173D89C6-9288-7231-5760-F5E24E85B814}"/>
                      </a:ext>
                    </a:extLst>
                  </p:cNvPr>
                  <p:cNvSpPr/>
                  <p:nvPr/>
                </p:nvSpPr>
                <p:spPr>
                  <a:xfrm rot="10800000">
                    <a:off x="2562111" y="5340258"/>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a:extLst>
                      <a:ext uri="{FF2B5EF4-FFF2-40B4-BE49-F238E27FC236}">
                        <a16:creationId xmlns:a16="http://schemas.microsoft.com/office/drawing/2014/main" id="{2E040EFD-39C4-D065-783D-C0A661E09C3C}"/>
                      </a:ext>
                    </a:extLst>
                  </p:cNvPr>
                  <p:cNvSpPr/>
                  <p:nvPr/>
                </p:nvSpPr>
                <p:spPr>
                  <a:xfrm rot="10800000">
                    <a:off x="3796684" y="5032443"/>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9ED078A0-A32E-663F-AC43-15A40A0194C3}"/>
                      </a:ext>
                    </a:extLst>
                  </p:cNvPr>
                  <p:cNvSpPr/>
                  <p:nvPr/>
                </p:nvSpPr>
                <p:spPr>
                  <a:xfrm rot="10800000">
                    <a:off x="3488038" y="5032443"/>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a:extLst>
                      <a:ext uri="{FF2B5EF4-FFF2-40B4-BE49-F238E27FC236}">
                        <a16:creationId xmlns:a16="http://schemas.microsoft.com/office/drawing/2014/main" id="{13ADDD51-3690-F6F6-E412-98059FDD2B51}"/>
                      </a:ext>
                    </a:extLst>
                  </p:cNvPr>
                  <p:cNvSpPr/>
                  <p:nvPr/>
                </p:nvSpPr>
                <p:spPr>
                  <a:xfrm rot="10800000">
                    <a:off x="3179396" y="5032443"/>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a:extLst>
                      <a:ext uri="{FF2B5EF4-FFF2-40B4-BE49-F238E27FC236}">
                        <a16:creationId xmlns:a16="http://schemas.microsoft.com/office/drawing/2014/main" id="{BA548897-84E9-3A63-A307-C705185A6782}"/>
                      </a:ext>
                    </a:extLst>
                  </p:cNvPr>
                  <p:cNvSpPr/>
                  <p:nvPr/>
                </p:nvSpPr>
                <p:spPr>
                  <a:xfrm rot="10800000">
                    <a:off x="2870755" y="5032443"/>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a:extLst>
                      <a:ext uri="{FF2B5EF4-FFF2-40B4-BE49-F238E27FC236}">
                        <a16:creationId xmlns:a16="http://schemas.microsoft.com/office/drawing/2014/main" id="{D044EE93-FF33-C62A-E6C0-8C5730168A2F}"/>
                      </a:ext>
                    </a:extLst>
                  </p:cNvPr>
                  <p:cNvSpPr/>
                  <p:nvPr/>
                </p:nvSpPr>
                <p:spPr>
                  <a:xfrm rot="10800000">
                    <a:off x="2562111" y="5032445"/>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a:extLst>
                      <a:ext uri="{FF2B5EF4-FFF2-40B4-BE49-F238E27FC236}">
                        <a16:creationId xmlns:a16="http://schemas.microsoft.com/office/drawing/2014/main" id="{D9E161F6-4C5F-6EB7-8AD3-8B21E365D770}"/>
                      </a:ext>
                    </a:extLst>
                  </p:cNvPr>
                  <p:cNvSpPr/>
                  <p:nvPr/>
                </p:nvSpPr>
                <p:spPr>
                  <a:xfrm rot="10800000">
                    <a:off x="3796684" y="4725460"/>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a:extLst>
                      <a:ext uri="{FF2B5EF4-FFF2-40B4-BE49-F238E27FC236}">
                        <a16:creationId xmlns:a16="http://schemas.microsoft.com/office/drawing/2014/main" id="{01A1A17C-D4A0-AEC0-AAAB-FDDC47DB7BBD}"/>
                      </a:ext>
                    </a:extLst>
                  </p:cNvPr>
                  <p:cNvSpPr/>
                  <p:nvPr/>
                </p:nvSpPr>
                <p:spPr>
                  <a:xfrm rot="10800000">
                    <a:off x="3488038" y="4725460"/>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a:extLst>
                      <a:ext uri="{FF2B5EF4-FFF2-40B4-BE49-F238E27FC236}">
                        <a16:creationId xmlns:a16="http://schemas.microsoft.com/office/drawing/2014/main" id="{3A7A1FD3-5D7B-1D28-CC65-5B5DF4827492}"/>
                      </a:ext>
                    </a:extLst>
                  </p:cNvPr>
                  <p:cNvSpPr/>
                  <p:nvPr/>
                </p:nvSpPr>
                <p:spPr>
                  <a:xfrm rot="10800000">
                    <a:off x="3179396" y="4725462"/>
                    <a:ext cx="308643" cy="308644"/>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a:extLst>
                      <a:ext uri="{FF2B5EF4-FFF2-40B4-BE49-F238E27FC236}">
                        <a16:creationId xmlns:a16="http://schemas.microsoft.com/office/drawing/2014/main" id="{0FE4673E-229D-B5E8-F8C2-5247630654F0}"/>
                      </a:ext>
                    </a:extLst>
                  </p:cNvPr>
                  <p:cNvSpPr/>
                  <p:nvPr/>
                </p:nvSpPr>
                <p:spPr>
                  <a:xfrm rot="10800000">
                    <a:off x="2870755" y="4725459"/>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a:extLst>
                      <a:ext uri="{FF2B5EF4-FFF2-40B4-BE49-F238E27FC236}">
                        <a16:creationId xmlns:a16="http://schemas.microsoft.com/office/drawing/2014/main" id="{675F2F7C-24E2-02F8-8976-ECE6263B213A}"/>
                      </a:ext>
                    </a:extLst>
                  </p:cNvPr>
                  <p:cNvSpPr/>
                  <p:nvPr/>
                </p:nvSpPr>
                <p:spPr>
                  <a:xfrm rot="10800000">
                    <a:off x="2562110" y="4725458"/>
                    <a:ext cx="308643" cy="308642"/>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a:extLst>
                      <a:ext uri="{FF2B5EF4-FFF2-40B4-BE49-F238E27FC236}">
                        <a16:creationId xmlns:a16="http://schemas.microsoft.com/office/drawing/2014/main" id="{81084D09-183B-D241-E831-D75972542390}"/>
                      </a:ext>
                    </a:extLst>
                  </p:cNvPr>
                  <p:cNvSpPr/>
                  <p:nvPr/>
                </p:nvSpPr>
                <p:spPr>
                  <a:xfrm rot="10800000">
                    <a:off x="3796687" y="4417378"/>
                    <a:ext cx="308643" cy="308644"/>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a:extLst>
                      <a:ext uri="{FF2B5EF4-FFF2-40B4-BE49-F238E27FC236}">
                        <a16:creationId xmlns:a16="http://schemas.microsoft.com/office/drawing/2014/main" id="{86B82B95-11AA-4C96-00A8-9C41EA09B0DA}"/>
                      </a:ext>
                    </a:extLst>
                  </p:cNvPr>
                  <p:cNvSpPr/>
                  <p:nvPr/>
                </p:nvSpPr>
                <p:spPr>
                  <a:xfrm>
                    <a:off x="3488037" y="4417376"/>
                    <a:ext cx="308643" cy="308644"/>
                  </a:xfrm>
                  <a:prstGeom prst="rect">
                    <a:avLst/>
                  </a:prstGeom>
                  <a:solidFill>
                    <a:srgbClr val="FFD4B5"/>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DBA3386E-1F80-D85D-3E4D-48EF7F19CFF4}"/>
                    </a:ext>
                  </a:extLst>
                </p:cNvPr>
                <p:cNvSpPr/>
                <p:nvPr/>
              </p:nvSpPr>
              <p:spPr>
                <a:xfrm>
                  <a:off x="2844116" y="3528191"/>
                  <a:ext cx="308643" cy="30864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4" name="箭头: 右 333">
                <a:extLst>
                  <a:ext uri="{FF2B5EF4-FFF2-40B4-BE49-F238E27FC236}">
                    <a16:creationId xmlns:a16="http://schemas.microsoft.com/office/drawing/2014/main" id="{826CEB15-8604-2ABD-5554-6726C3826B23}"/>
                  </a:ext>
                </a:extLst>
              </p:cNvPr>
              <p:cNvSpPr/>
              <p:nvPr/>
            </p:nvSpPr>
            <p:spPr>
              <a:xfrm>
                <a:off x="2582459" y="4090980"/>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3" name="组合 342">
              <a:extLst>
                <a:ext uri="{FF2B5EF4-FFF2-40B4-BE49-F238E27FC236}">
                  <a16:creationId xmlns:a16="http://schemas.microsoft.com/office/drawing/2014/main" id="{D3B22E7A-9821-8E6B-741F-1647EC1D5313}"/>
                </a:ext>
              </a:extLst>
            </p:cNvPr>
            <p:cNvGrpSpPr/>
            <p:nvPr/>
          </p:nvGrpSpPr>
          <p:grpSpPr>
            <a:xfrm>
              <a:off x="4360604" y="3056058"/>
              <a:ext cx="3263426" cy="2191798"/>
              <a:chOff x="4360604" y="3056058"/>
              <a:chExt cx="3263426" cy="2191798"/>
            </a:xfrm>
          </p:grpSpPr>
          <p:grpSp>
            <p:nvGrpSpPr>
              <p:cNvPr id="341" name="组合 340">
                <a:extLst>
                  <a:ext uri="{FF2B5EF4-FFF2-40B4-BE49-F238E27FC236}">
                    <a16:creationId xmlns:a16="http://schemas.microsoft.com/office/drawing/2014/main" id="{887649D5-020C-7A62-D078-BFBC64351146}"/>
                  </a:ext>
                </a:extLst>
              </p:cNvPr>
              <p:cNvGrpSpPr/>
              <p:nvPr/>
            </p:nvGrpSpPr>
            <p:grpSpPr>
              <a:xfrm>
                <a:off x="6698098" y="3717915"/>
                <a:ext cx="925932" cy="916527"/>
                <a:chOff x="6698098" y="3717915"/>
                <a:chExt cx="925932" cy="916527"/>
              </a:xfrm>
            </p:grpSpPr>
            <p:grpSp>
              <p:nvGrpSpPr>
                <p:cNvPr id="115" name="组合 114">
                  <a:extLst>
                    <a:ext uri="{FF2B5EF4-FFF2-40B4-BE49-F238E27FC236}">
                      <a16:creationId xmlns:a16="http://schemas.microsoft.com/office/drawing/2014/main" id="{0D8B3F9B-D9E0-A92A-875F-FE437CC454B9}"/>
                    </a:ext>
                  </a:extLst>
                </p:cNvPr>
                <p:cNvGrpSpPr/>
                <p:nvPr/>
              </p:nvGrpSpPr>
              <p:grpSpPr>
                <a:xfrm>
                  <a:off x="6698098" y="3717915"/>
                  <a:ext cx="925932" cy="916527"/>
                  <a:chOff x="2944826" y="2607097"/>
                  <a:chExt cx="708662" cy="701464"/>
                </a:xfrm>
                <a:scene3d>
                  <a:camera prst="isometricOffAxis2Right"/>
                  <a:lightRig rig="threePt" dir="t"/>
                </a:scene3d>
              </p:grpSpPr>
              <p:sp>
                <p:nvSpPr>
                  <p:cNvPr id="131" name="矩形 130">
                    <a:extLst>
                      <a:ext uri="{FF2B5EF4-FFF2-40B4-BE49-F238E27FC236}">
                        <a16:creationId xmlns:a16="http://schemas.microsoft.com/office/drawing/2014/main" id="{870D2B5B-218B-327D-DAB6-F33146D8738C}"/>
                      </a:ext>
                    </a:extLst>
                  </p:cNvPr>
                  <p:cNvSpPr/>
                  <p:nvPr/>
                </p:nvSpPr>
                <p:spPr>
                  <a:xfrm>
                    <a:off x="2944826"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FCF65F30-97F4-F6D8-9BC0-5718AA2A0039}"/>
                      </a:ext>
                    </a:extLst>
                  </p:cNvPr>
                  <p:cNvSpPr/>
                  <p:nvPr/>
                </p:nvSpPr>
                <p:spPr>
                  <a:xfrm>
                    <a:off x="3181045"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3BDE34A7-9764-A38D-B09C-AB4C654B4DA9}"/>
                      </a:ext>
                    </a:extLst>
                  </p:cNvPr>
                  <p:cNvSpPr/>
                  <p:nvPr/>
                </p:nvSpPr>
                <p:spPr>
                  <a:xfrm>
                    <a:off x="3417267"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A1624D21-FA58-C6B1-4DDD-C7A4A4F36DDE}"/>
                      </a:ext>
                    </a:extLst>
                  </p:cNvPr>
                  <p:cNvSpPr/>
                  <p:nvPr/>
                </p:nvSpPr>
                <p:spPr>
                  <a:xfrm>
                    <a:off x="2944826"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1842D32E-DD97-2528-9979-04F17090C9BF}"/>
                      </a:ext>
                    </a:extLst>
                  </p:cNvPr>
                  <p:cNvSpPr/>
                  <p:nvPr/>
                </p:nvSpPr>
                <p:spPr>
                  <a:xfrm rot="10800000">
                    <a:off x="3417268"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49FE9632-3557-8FDE-590E-1DF5C40646FC}"/>
                      </a:ext>
                    </a:extLst>
                  </p:cNvPr>
                  <p:cNvSpPr/>
                  <p:nvPr/>
                </p:nvSpPr>
                <p:spPr>
                  <a:xfrm rot="10800000">
                    <a:off x="3181046"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B58F3D54-4836-7F25-3E08-EC9193B75A28}"/>
                      </a:ext>
                    </a:extLst>
                  </p:cNvPr>
                  <p:cNvSpPr/>
                  <p:nvPr/>
                </p:nvSpPr>
                <p:spPr>
                  <a:xfrm rot="10800000">
                    <a:off x="2944827"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8B7BF898-FCC2-6335-B7CD-0495D532BDD5}"/>
                      </a:ext>
                    </a:extLst>
                  </p:cNvPr>
                  <p:cNvSpPr/>
                  <p:nvPr/>
                </p:nvSpPr>
                <p:spPr>
                  <a:xfrm rot="10800000">
                    <a:off x="3417268"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837595F5-A01C-8FE3-0EBB-16EDA9467C81}"/>
                      </a:ext>
                    </a:extLst>
                  </p:cNvPr>
                  <p:cNvSpPr/>
                  <p:nvPr/>
                </p:nvSpPr>
                <p:spPr>
                  <a:xfrm>
                    <a:off x="3181045"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矩形 119">
                  <a:extLst>
                    <a:ext uri="{FF2B5EF4-FFF2-40B4-BE49-F238E27FC236}">
                      <a16:creationId xmlns:a16="http://schemas.microsoft.com/office/drawing/2014/main" id="{3A880847-88FF-66F6-316A-0F8CC33E29C6}"/>
                    </a:ext>
                  </a:extLst>
                </p:cNvPr>
                <p:cNvSpPr/>
                <p:nvPr/>
              </p:nvSpPr>
              <p:spPr>
                <a:xfrm>
                  <a:off x="6871366" y="3812600"/>
                  <a:ext cx="308643" cy="30864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8" name="组合 277">
                <a:extLst>
                  <a:ext uri="{FF2B5EF4-FFF2-40B4-BE49-F238E27FC236}">
                    <a16:creationId xmlns:a16="http://schemas.microsoft.com/office/drawing/2014/main" id="{D5E936D1-82CA-B7FD-D016-D44F9DE3A3AD}"/>
                  </a:ext>
                </a:extLst>
              </p:cNvPr>
              <p:cNvGrpSpPr/>
              <p:nvPr/>
            </p:nvGrpSpPr>
            <p:grpSpPr>
              <a:xfrm>
                <a:off x="4360604" y="3056058"/>
                <a:ext cx="2160503" cy="2191798"/>
                <a:chOff x="4360604" y="3056058"/>
                <a:chExt cx="2160503" cy="2191798"/>
              </a:xfrm>
            </p:grpSpPr>
            <p:grpSp>
              <p:nvGrpSpPr>
                <p:cNvPr id="114" name="组合 113">
                  <a:extLst>
                    <a:ext uri="{FF2B5EF4-FFF2-40B4-BE49-F238E27FC236}">
                      <a16:creationId xmlns:a16="http://schemas.microsoft.com/office/drawing/2014/main" id="{047BF416-88E1-D8C3-B8B6-F1E2B6EA66F3}"/>
                    </a:ext>
                  </a:extLst>
                </p:cNvPr>
                <p:cNvGrpSpPr/>
                <p:nvPr/>
              </p:nvGrpSpPr>
              <p:grpSpPr>
                <a:xfrm>
                  <a:off x="4360604" y="3098969"/>
                  <a:ext cx="2160503" cy="2148887"/>
                  <a:chOff x="1927860" y="2392680"/>
                  <a:chExt cx="1653540" cy="1644650"/>
                </a:xfrm>
                <a:scene3d>
                  <a:camera prst="isometricOffAxis2Right"/>
                  <a:lightRig rig="threePt" dir="t"/>
                </a:scene3d>
              </p:grpSpPr>
              <p:sp>
                <p:nvSpPr>
                  <p:cNvPr id="140" name="矩形 139">
                    <a:extLst>
                      <a:ext uri="{FF2B5EF4-FFF2-40B4-BE49-F238E27FC236}">
                        <a16:creationId xmlns:a16="http://schemas.microsoft.com/office/drawing/2014/main" id="{84BF2D78-657D-7296-3D6A-C539A3866096}"/>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E85802E1-59E4-95D7-4565-36429F320092}"/>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5FEAA4A5-550F-E302-0F3F-3BAFCBE737F2}"/>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9E77C13E-14EE-C014-E801-4334F6925434}"/>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3E2652C0-FCF4-C741-8DE0-6378E44B8EB9}"/>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679D8CCD-D319-F038-986A-E389F0F16B29}"/>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7E201C65-537C-E815-D5A8-A6DFEDEF5058}"/>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9FF23C88-FD54-3D6B-270C-6F9DB9D0CD14}"/>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ADA52BAB-B3A8-5105-CB40-92530BB050F5}"/>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894CBEF6-3B96-AA08-294F-35D7A3D0A0E7}"/>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647E462C-5F78-C339-C64C-01F683DD8C5A}"/>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6659AAB9-70F2-DA29-BBCB-5546B14D1120}"/>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3EF33D33-9B34-0CD5-54F1-B16DE412CD26}"/>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7F5AC573-A301-1BC3-B374-161A369BEFC9}"/>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04E2A9B6-FFBE-465E-A3BB-FC01DA55023B}"/>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A9AEAFE-9224-C5A1-B35C-FB3F6AD459E9}"/>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26EA3C20-A8CF-038D-B77D-D1F272D1C2F6}"/>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50FB9D48-9EA5-F258-D7DB-5919275D243E}"/>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0BFFC8CB-7BDD-7C47-225B-DC644D7B6DFF}"/>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B5C88E74-A57D-92EA-706A-22202C4427E1}"/>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636B7BF8-D5C1-59A8-C618-353BBC06BD42}"/>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5D1A5C65-6685-90C8-BB01-7037B2F5C745}"/>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89D1D472-60D4-CE88-0A4A-9E5EC2E30DFC}"/>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435630E8-42E0-D2C8-DCEC-88958EF7704E}"/>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61568531-66A3-B9C9-2245-6B05DE2BBD9E}"/>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0C3E12C1-CA9D-4DFB-BCA2-2C5ADA832FAA}"/>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88CD0561-2BD4-539F-0FA0-6F3D79929016}"/>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C434320E-15A9-5436-294F-880D739F9727}"/>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E4EB0547-D8A5-14A3-A115-3E67DA99C971}"/>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7A6394D7-D4CD-6A1D-CFC1-F2C6795D7EE3}"/>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75DA29B3-1800-12F8-0639-64BD2BCEFF8B}"/>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7E9C737E-3320-ADDA-7855-34EBDE7247D1}"/>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CD152751-1731-9863-55ED-964B7085586C}"/>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669A5ED7-13A7-26C2-9AB1-18BEF934BB6C}"/>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777902C1-7BA8-EC36-0B16-F3CB05992D92}"/>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874D124F-52F5-104C-8611-A5DFD1187AA6}"/>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54240373-4C0F-8DFE-58D5-78D1AC356FA2}"/>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D52064C8-1BE4-ED18-5A12-18C11AB29E6C}"/>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134FE856-A40E-86FC-A6E1-A95BB8048EED}"/>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80EB56F7-F940-FE62-6CAC-AC65A6101FBF}"/>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A8545756-3151-CF7B-A250-2AD83A347007}"/>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77D6318E-5F3C-D118-03B8-D5AA1D8268CE}"/>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8DAA2EA9-B92A-17D5-1458-96C153CA9876}"/>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DF4CF460-E207-7C71-0A6E-0F1EAA887A3B}"/>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E300CCA4-69E4-E1FE-2CA5-6858F31FCD8A}"/>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94CF3715-1634-8364-5B03-ADB1EEC2FE78}"/>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B0E6D804-4FE4-29F4-41A5-D76C7ECCD7C6}"/>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85CB5F84-2524-F077-ED90-6B0214F86CE5}"/>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53481723-058B-AA3E-5521-5EC776217DD6}"/>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7" name="组合 276">
                  <a:extLst>
                    <a:ext uri="{FF2B5EF4-FFF2-40B4-BE49-F238E27FC236}">
                      <a16:creationId xmlns:a16="http://schemas.microsoft.com/office/drawing/2014/main" id="{46FD02D0-C430-8B6A-D7C6-49673BD0748A}"/>
                    </a:ext>
                  </a:extLst>
                </p:cNvPr>
                <p:cNvGrpSpPr/>
                <p:nvPr/>
              </p:nvGrpSpPr>
              <p:grpSpPr>
                <a:xfrm>
                  <a:off x="4877871" y="3056058"/>
                  <a:ext cx="855165" cy="1816121"/>
                  <a:chOff x="4877871" y="3056058"/>
                  <a:chExt cx="855165" cy="1816121"/>
                </a:xfrm>
              </p:grpSpPr>
              <p:sp>
                <p:nvSpPr>
                  <p:cNvPr id="268" name="矩形 267">
                    <a:extLst>
                      <a:ext uri="{FF2B5EF4-FFF2-40B4-BE49-F238E27FC236}">
                        <a16:creationId xmlns:a16="http://schemas.microsoft.com/office/drawing/2014/main" id="{A2FE3893-3881-9820-ADA1-5EA20BB99B92}"/>
                      </a:ext>
                    </a:extLst>
                  </p:cNvPr>
                  <p:cNvSpPr/>
                  <p:nvPr/>
                </p:nvSpPr>
                <p:spPr>
                  <a:xfrm>
                    <a:off x="5424393" y="4221908"/>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17EDB886-44B3-55E9-58DA-C60E956CE235}"/>
                      </a:ext>
                    </a:extLst>
                  </p:cNvPr>
                  <p:cNvSpPr/>
                  <p:nvPr/>
                </p:nvSpPr>
                <p:spPr>
                  <a:xfrm>
                    <a:off x="5420819" y="3643550"/>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B79DDCF1-5B4F-3EF0-EC77-00BE28DA63F0}"/>
                      </a:ext>
                    </a:extLst>
                  </p:cNvPr>
                  <p:cNvSpPr/>
                  <p:nvPr/>
                </p:nvSpPr>
                <p:spPr>
                  <a:xfrm>
                    <a:off x="5423994" y="3056058"/>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1270F104-65DF-EF48-3A74-E923C2CB8B9F}"/>
                      </a:ext>
                    </a:extLst>
                  </p:cNvPr>
                  <p:cNvSpPr/>
                  <p:nvPr/>
                </p:nvSpPr>
                <p:spPr>
                  <a:xfrm>
                    <a:off x="5147394" y="4396206"/>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2048590C-6EF9-9503-52B5-57434759EC3B}"/>
                      </a:ext>
                    </a:extLst>
                  </p:cNvPr>
                  <p:cNvSpPr/>
                  <p:nvPr/>
                </p:nvSpPr>
                <p:spPr>
                  <a:xfrm rot="10800000">
                    <a:off x="4877871" y="3401810"/>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AC2C07B9-5930-25D5-B357-B0A6DD77BA21}"/>
                      </a:ext>
                    </a:extLst>
                  </p:cNvPr>
                  <p:cNvSpPr/>
                  <p:nvPr/>
                </p:nvSpPr>
                <p:spPr>
                  <a:xfrm rot="10800000">
                    <a:off x="4883105" y="3982263"/>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4" name="矩形 273">
                    <a:extLst>
                      <a:ext uri="{FF2B5EF4-FFF2-40B4-BE49-F238E27FC236}">
                        <a16:creationId xmlns:a16="http://schemas.microsoft.com/office/drawing/2014/main" id="{9FB6D228-7608-3393-317C-93D22CFAEB5E}"/>
                      </a:ext>
                    </a:extLst>
                  </p:cNvPr>
                  <p:cNvSpPr/>
                  <p:nvPr/>
                </p:nvSpPr>
                <p:spPr>
                  <a:xfrm rot="10800000">
                    <a:off x="4883104" y="4563536"/>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7D0376B7-3A4D-1F65-A603-A990F427DC53}"/>
                      </a:ext>
                    </a:extLst>
                  </p:cNvPr>
                  <p:cNvSpPr/>
                  <p:nvPr/>
                </p:nvSpPr>
                <p:spPr>
                  <a:xfrm rot="10800000">
                    <a:off x="5147963" y="3231238"/>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B904886B-B341-1314-3F31-AB98618C84B5}"/>
                      </a:ext>
                    </a:extLst>
                  </p:cNvPr>
                  <p:cNvSpPr/>
                  <p:nvPr/>
                </p:nvSpPr>
                <p:spPr>
                  <a:xfrm>
                    <a:off x="5146235" y="3813981"/>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5" name="箭头: 右 334">
                <a:extLst>
                  <a:ext uri="{FF2B5EF4-FFF2-40B4-BE49-F238E27FC236}">
                    <a16:creationId xmlns:a16="http://schemas.microsoft.com/office/drawing/2014/main" id="{0679B380-CEE4-B16A-07BA-9503FE81F3EE}"/>
                  </a:ext>
                </a:extLst>
              </p:cNvPr>
              <p:cNvSpPr/>
              <p:nvPr/>
            </p:nvSpPr>
            <p:spPr>
              <a:xfrm>
                <a:off x="6283903" y="4105759"/>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4" name="组合 343">
              <a:extLst>
                <a:ext uri="{FF2B5EF4-FFF2-40B4-BE49-F238E27FC236}">
                  <a16:creationId xmlns:a16="http://schemas.microsoft.com/office/drawing/2014/main" id="{23DD9A30-FC71-31B9-ED8D-268503017769}"/>
                </a:ext>
              </a:extLst>
            </p:cNvPr>
            <p:cNvGrpSpPr/>
            <p:nvPr/>
          </p:nvGrpSpPr>
          <p:grpSpPr>
            <a:xfrm>
              <a:off x="8211493" y="2767703"/>
              <a:ext cx="2616317" cy="2565421"/>
              <a:chOff x="8211493" y="2767703"/>
              <a:chExt cx="2616317" cy="2565421"/>
            </a:xfrm>
          </p:grpSpPr>
          <p:grpSp>
            <p:nvGrpSpPr>
              <p:cNvPr id="280" name="组合 279">
                <a:extLst>
                  <a:ext uri="{FF2B5EF4-FFF2-40B4-BE49-F238E27FC236}">
                    <a16:creationId xmlns:a16="http://schemas.microsoft.com/office/drawing/2014/main" id="{86746AC6-36CB-B6CA-EDF8-A5CB076FC9E7}"/>
                  </a:ext>
                </a:extLst>
              </p:cNvPr>
              <p:cNvGrpSpPr/>
              <p:nvPr/>
            </p:nvGrpSpPr>
            <p:grpSpPr>
              <a:xfrm>
                <a:off x="8211493" y="2767703"/>
                <a:ext cx="2160503" cy="2565421"/>
                <a:chOff x="8090374" y="2762037"/>
                <a:chExt cx="2160503" cy="2565421"/>
              </a:xfrm>
            </p:grpSpPr>
            <p:grpSp>
              <p:nvGrpSpPr>
                <p:cNvPr id="190" name="组合 189">
                  <a:extLst>
                    <a:ext uri="{FF2B5EF4-FFF2-40B4-BE49-F238E27FC236}">
                      <a16:creationId xmlns:a16="http://schemas.microsoft.com/office/drawing/2014/main" id="{B61B6736-8D75-C739-F113-5B886EAC1159}"/>
                    </a:ext>
                  </a:extLst>
                </p:cNvPr>
                <p:cNvGrpSpPr/>
                <p:nvPr/>
              </p:nvGrpSpPr>
              <p:grpSpPr>
                <a:xfrm>
                  <a:off x="8090374" y="2967121"/>
                  <a:ext cx="2160503" cy="2148887"/>
                  <a:chOff x="1927860" y="2392680"/>
                  <a:chExt cx="1653540" cy="1644650"/>
                </a:xfrm>
                <a:scene3d>
                  <a:camera prst="isometricOffAxis2Right"/>
                  <a:lightRig rig="threePt" dir="t"/>
                </a:scene3d>
              </p:grpSpPr>
              <p:sp>
                <p:nvSpPr>
                  <p:cNvPr id="216" name="矩形 215">
                    <a:extLst>
                      <a:ext uri="{FF2B5EF4-FFF2-40B4-BE49-F238E27FC236}">
                        <a16:creationId xmlns:a16="http://schemas.microsoft.com/office/drawing/2014/main" id="{AE1A20B8-5088-5A8B-4D3D-9AA859968023}"/>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57807F92-3ED9-FDA0-EBEE-9BBA7FA5F801}"/>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8BD234DB-E0D4-B487-ED0D-5765E14425E4}"/>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7A2C5E90-DC11-024A-0B23-7520EB0CD5AC}"/>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2703BF3E-C7BA-1455-CDCB-DFC685B97B5F}"/>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A8FCBE3-35C7-EF49-57EF-C48A1B90FDAA}"/>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9D250061-0F02-784E-E237-2F7CB6DFBD96}"/>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9C76CCFC-2D84-112B-153A-3BA661C995E6}"/>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018D901-432A-A020-E701-7F173191455A}"/>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09A78EBF-0EA3-817E-A2CC-E015B792FFEC}"/>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A3A3F527-A161-D47C-8A3D-1F79BDF368BB}"/>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58CC1138-5950-A878-B564-153853CEFF82}"/>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D339A370-E2D8-EBD2-ECB8-C78FBCA2B82F}"/>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BE9ADBFD-DE31-B986-BD45-0527B1D37319}"/>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74CBCA69-3959-E8BB-712D-04EBCE7E4E10}"/>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A3E3880B-35CB-C408-47A0-3865284AA72B}"/>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C8225EA1-D6B6-10D7-BD2F-ACCD8A7E71AA}"/>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A6FDE9AC-8108-FE8E-E969-618E5D25DD61}"/>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BD6F98AC-F1FE-79FB-C8D8-044AD04BB599}"/>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A2B157A6-4A4D-813F-7FE1-1472F35903D9}"/>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EA916A0F-830B-EA9D-31C8-CD6AADEDB117}"/>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93648F57-A519-9A51-6369-A6879AACE3A0}"/>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F8A4009B-972A-30E3-4C4F-31DCD3EDF6F8}"/>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E7F5DC06-014E-53BD-98C0-44D7A3A9DE55}"/>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998803F2-1135-FD14-A26A-FD7A80F7CFF6}"/>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B2EF1777-27BA-856A-A395-68607DAE09C4}"/>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A65843C5-83A0-E12C-2F87-738C32F548FE}"/>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74F50B73-98F9-E0A5-6513-F3B2F3E48B2B}"/>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63F62385-D5C1-C582-141E-5CDCC01B3E9C}"/>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5BB702FB-07BF-EC92-83F3-D59DE5ABC99A}"/>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8F306704-79BB-038F-8648-919DA4CDE187}"/>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8AF170BC-A948-5745-DD43-7E0FBA33E60B}"/>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3D8E322E-1E93-C8F6-15D6-4AB3FC6B0925}"/>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20BB0A95-784B-DEC0-4CDB-753CE92A185F}"/>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4051D4BD-B2F0-1101-1057-F837223EA117}"/>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22246954-7FF4-296C-3856-E94638D4CB4E}"/>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9A7C4335-F4DC-A026-ECEE-1C6EFEC86878}"/>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D1636B66-1973-7205-4F91-70677DA603E7}"/>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8037A3DB-2776-237D-D675-6E92FCBC6D3B}"/>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24715744-B476-2E0E-0EF2-8967A3CB5B86}"/>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FE032F8C-7ECF-9FBC-37F9-D51889DAA6F7}"/>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49EE8D2F-A07C-5504-FD10-B59FAEA4A2E3}"/>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CDE6D5CC-7FA9-6F52-0447-3382B72297DD}"/>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78B03032-F966-62A9-197E-E4ACA5A93D07}"/>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7653AF09-0F2C-C361-03E4-40FDD12C77BA}"/>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7146F55A-42C1-57F3-36A4-46AAFD3587BB}"/>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E439282B-2447-E7C3-31D4-94164A6D7BCB}"/>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D2A52ACD-BDEC-509C-9F8E-F3F0CF5AB2F5}"/>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EE66AC68-2F33-380D-112A-EB2FD73AD4FB}"/>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9" name="组合 278">
                  <a:extLst>
                    <a:ext uri="{FF2B5EF4-FFF2-40B4-BE49-F238E27FC236}">
                      <a16:creationId xmlns:a16="http://schemas.microsoft.com/office/drawing/2014/main" id="{B0317ADE-227E-A1B2-2BDB-44171107B3C6}"/>
                    </a:ext>
                  </a:extLst>
                </p:cNvPr>
                <p:cNvGrpSpPr/>
                <p:nvPr/>
              </p:nvGrpSpPr>
              <p:grpSpPr>
                <a:xfrm>
                  <a:off x="8608178" y="2762037"/>
                  <a:ext cx="1125040" cy="2565421"/>
                  <a:chOff x="8608178" y="2762037"/>
                  <a:chExt cx="1125040" cy="2565421"/>
                </a:xfrm>
              </p:grpSpPr>
              <p:sp>
                <p:nvSpPr>
                  <p:cNvPr id="122" name="矩形 121">
                    <a:extLst>
                      <a:ext uri="{FF2B5EF4-FFF2-40B4-BE49-F238E27FC236}">
                        <a16:creationId xmlns:a16="http://schemas.microsoft.com/office/drawing/2014/main" id="{F2B53F8F-9230-01D3-B1CA-7FC5A1481105}"/>
                      </a:ext>
                    </a:extLst>
                  </p:cNvPr>
                  <p:cNvSpPr/>
                  <p:nvPr/>
                </p:nvSpPr>
                <p:spPr>
                  <a:xfrm>
                    <a:off x="9424575" y="4505737"/>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3489B209-B7E3-C787-4179-72283D123CF6}"/>
                      </a:ext>
                    </a:extLst>
                  </p:cNvPr>
                  <p:cNvSpPr/>
                  <p:nvPr/>
                </p:nvSpPr>
                <p:spPr>
                  <a:xfrm>
                    <a:off x="9424176" y="3625754"/>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C18CDFE7-1E01-9AAD-F70D-1210CC2661B9}"/>
                      </a:ext>
                    </a:extLst>
                  </p:cNvPr>
                  <p:cNvSpPr/>
                  <p:nvPr/>
                </p:nvSpPr>
                <p:spPr>
                  <a:xfrm>
                    <a:off x="9424176" y="2762037"/>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19006957-B442-8039-694D-BB3D03C9F815}"/>
                      </a:ext>
                    </a:extLst>
                  </p:cNvPr>
                  <p:cNvSpPr/>
                  <p:nvPr/>
                </p:nvSpPr>
                <p:spPr>
                  <a:xfrm>
                    <a:off x="9017401" y="4762585"/>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4FBBD558-E471-F841-7DAF-1A959AE77552}"/>
                      </a:ext>
                    </a:extLst>
                  </p:cNvPr>
                  <p:cNvSpPr/>
                  <p:nvPr/>
                </p:nvSpPr>
                <p:spPr>
                  <a:xfrm rot="10800000">
                    <a:off x="8608178" y="3272889"/>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F81104B1-396C-F4E8-AD0E-1AAE297A2B11}"/>
                      </a:ext>
                    </a:extLst>
                  </p:cNvPr>
                  <p:cNvSpPr/>
                  <p:nvPr/>
                </p:nvSpPr>
                <p:spPr>
                  <a:xfrm rot="10800000">
                    <a:off x="8610237" y="4142267"/>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a:extLst>
                      <a:ext uri="{FF2B5EF4-FFF2-40B4-BE49-F238E27FC236}">
                        <a16:creationId xmlns:a16="http://schemas.microsoft.com/office/drawing/2014/main" id="{82395A8B-028A-E212-A698-24688190EDBD}"/>
                      </a:ext>
                    </a:extLst>
                  </p:cNvPr>
                  <p:cNvSpPr/>
                  <p:nvPr/>
                </p:nvSpPr>
                <p:spPr>
                  <a:xfrm rot="10800000">
                    <a:off x="8610236" y="5018815"/>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5CDC4F65-6D74-681E-9B70-ED5A29340532}"/>
                      </a:ext>
                    </a:extLst>
                  </p:cNvPr>
                  <p:cNvSpPr/>
                  <p:nvPr/>
                </p:nvSpPr>
                <p:spPr>
                  <a:xfrm rot="10800000">
                    <a:off x="9011620" y="3013417"/>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B871A3B6-1A96-2601-76CD-15690520023E}"/>
                      </a:ext>
                    </a:extLst>
                  </p:cNvPr>
                  <p:cNvSpPr/>
                  <p:nvPr/>
                </p:nvSpPr>
                <p:spPr>
                  <a:xfrm>
                    <a:off x="9013067" y="3881910"/>
                    <a:ext cx="308643" cy="308643"/>
                  </a:xfrm>
                  <a:prstGeom prst="rect">
                    <a:avLst/>
                  </a:prstGeom>
                  <a:solidFill>
                    <a:schemeClr val="accent6">
                      <a:alpha val="40000"/>
                    </a:schemeClr>
                  </a:solidFill>
                  <a:ln>
                    <a:solidFill>
                      <a:schemeClr val="accent6">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3" name="组合 332">
                <a:extLst>
                  <a:ext uri="{FF2B5EF4-FFF2-40B4-BE49-F238E27FC236}">
                    <a16:creationId xmlns:a16="http://schemas.microsoft.com/office/drawing/2014/main" id="{63EDD93D-ED80-46F6-F0CA-4B670428C57C}"/>
                  </a:ext>
                </a:extLst>
              </p:cNvPr>
              <p:cNvGrpSpPr/>
              <p:nvPr/>
            </p:nvGrpSpPr>
            <p:grpSpPr>
              <a:xfrm>
                <a:off x="10519167" y="3890395"/>
                <a:ext cx="308643" cy="310125"/>
                <a:chOff x="9996926" y="4192070"/>
                <a:chExt cx="308643" cy="310125"/>
              </a:xfrm>
            </p:grpSpPr>
            <p:sp>
              <p:nvSpPr>
                <p:cNvPr id="215" name="矩形 214">
                  <a:extLst>
                    <a:ext uri="{FF2B5EF4-FFF2-40B4-BE49-F238E27FC236}">
                      <a16:creationId xmlns:a16="http://schemas.microsoft.com/office/drawing/2014/main" id="{93000585-4CF4-AADF-1678-264517E7444D}"/>
                    </a:ext>
                  </a:extLst>
                </p:cNvPr>
                <p:cNvSpPr/>
                <p:nvPr/>
              </p:nvSpPr>
              <p:spPr>
                <a:xfrm>
                  <a:off x="9996926" y="4192070"/>
                  <a:ext cx="308643" cy="308643"/>
                </a:xfrm>
                <a:prstGeom prst="rect">
                  <a:avLst/>
                </a:prstGeom>
                <a:solidFill>
                  <a:schemeClr val="accent2">
                    <a:lumMod val="40000"/>
                    <a:lumOff val="60000"/>
                  </a:schemeClr>
                </a:solidFill>
                <a:ln>
                  <a:solidFill>
                    <a:schemeClr val="tx1">
                      <a:lumMod val="75000"/>
                      <a:lumOff val="2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D8C5ADEB-3ECE-3D88-5566-00C5AF322E36}"/>
                    </a:ext>
                  </a:extLst>
                </p:cNvPr>
                <p:cNvSpPr/>
                <p:nvPr/>
              </p:nvSpPr>
              <p:spPr>
                <a:xfrm>
                  <a:off x="9996926" y="4193552"/>
                  <a:ext cx="308643" cy="30864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6" name="箭头: 右 335">
                <a:extLst>
                  <a:ext uri="{FF2B5EF4-FFF2-40B4-BE49-F238E27FC236}">
                    <a16:creationId xmlns:a16="http://schemas.microsoft.com/office/drawing/2014/main" id="{A2316A63-DE5A-698D-BBE2-3C2E2F07657B}"/>
                  </a:ext>
                </a:extLst>
              </p:cNvPr>
              <p:cNvSpPr/>
              <p:nvPr/>
            </p:nvSpPr>
            <p:spPr>
              <a:xfrm>
                <a:off x="10032764" y="3971827"/>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7" name="文本框 336">
              <a:extLst>
                <a:ext uri="{FF2B5EF4-FFF2-40B4-BE49-F238E27FC236}">
                  <a16:creationId xmlns:a16="http://schemas.microsoft.com/office/drawing/2014/main" id="{016BE1A4-8095-1BA2-56C9-0611336E423B}"/>
                </a:ext>
              </a:extLst>
            </p:cNvPr>
            <p:cNvSpPr txBox="1"/>
            <p:nvPr/>
          </p:nvSpPr>
          <p:spPr>
            <a:xfrm>
              <a:off x="5665891" y="5698389"/>
              <a:ext cx="1323964" cy="377283"/>
            </a:xfrm>
            <a:prstGeom prst="rect">
              <a:avLst/>
            </a:prstGeom>
            <a:noFill/>
          </p:spPr>
          <p:txBody>
            <a:bodyPr wrap="square">
              <a:spAutoFit/>
            </a:bodyPr>
            <a:lstStyle/>
            <a:p>
              <a:pPr algn="ctr">
                <a:lnSpc>
                  <a:spcPct val="150000"/>
                </a:lnSpc>
                <a:defRPr/>
              </a:pP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dilation = 1</a:t>
              </a:r>
            </a:p>
          </p:txBody>
        </p:sp>
        <p:sp>
          <p:nvSpPr>
            <p:cNvPr id="338" name="文本框 337">
              <a:extLst>
                <a:ext uri="{FF2B5EF4-FFF2-40B4-BE49-F238E27FC236}">
                  <a16:creationId xmlns:a16="http://schemas.microsoft.com/office/drawing/2014/main" id="{30652FAA-0352-D7FB-AB56-C9E6B65E6337}"/>
                </a:ext>
              </a:extLst>
            </p:cNvPr>
            <p:cNvSpPr txBox="1"/>
            <p:nvPr/>
          </p:nvSpPr>
          <p:spPr>
            <a:xfrm>
              <a:off x="2037688" y="5693007"/>
              <a:ext cx="1323964" cy="377283"/>
            </a:xfrm>
            <a:prstGeom prst="rect">
              <a:avLst/>
            </a:prstGeom>
            <a:noFill/>
          </p:spPr>
          <p:txBody>
            <a:bodyPr wrap="square">
              <a:spAutoFit/>
            </a:bodyPr>
            <a:lstStyle/>
            <a:p>
              <a:pPr algn="ctr">
                <a:lnSpc>
                  <a:spcPct val="150000"/>
                </a:lnSpc>
                <a:defRPr/>
              </a:pP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dilation = 0</a:t>
              </a:r>
            </a:p>
          </p:txBody>
        </p:sp>
        <p:sp>
          <p:nvSpPr>
            <p:cNvPr id="339" name="文本框 338">
              <a:extLst>
                <a:ext uri="{FF2B5EF4-FFF2-40B4-BE49-F238E27FC236}">
                  <a16:creationId xmlns:a16="http://schemas.microsoft.com/office/drawing/2014/main" id="{0E46E878-AA39-7367-E9D3-382C5E582C84}"/>
                </a:ext>
              </a:extLst>
            </p:cNvPr>
            <p:cNvSpPr txBox="1"/>
            <p:nvPr/>
          </p:nvSpPr>
          <p:spPr>
            <a:xfrm>
              <a:off x="9385306" y="5689305"/>
              <a:ext cx="1323964" cy="377283"/>
            </a:xfrm>
            <a:prstGeom prst="rect">
              <a:avLst/>
            </a:prstGeom>
            <a:noFill/>
          </p:spPr>
          <p:txBody>
            <a:bodyPr wrap="square">
              <a:spAutoFit/>
            </a:bodyPr>
            <a:lstStyle/>
            <a:p>
              <a:pPr algn="ctr">
                <a:lnSpc>
                  <a:spcPct val="150000"/>
                </a:lnSpc>
                <a:defRPr/>
              </a:pP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dilation = 2</a:t>
              </a:r>
            </a:p>
          </p:txBody>
        </p:sp>
      </p:grpSp>
    </p:spTree>
    <p:extLst>
      <p:ext uri="{BB962C8B-B14F-4D97-AF65-F5344CB8AC3E}">
        <p14:creationId xmlns:p14="http://schemas.microsoft.com/office/powerpoint/2010/main" val="579026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2.1	</a:t>
            </a:r>
            <a:r>
              <a:rPr lang="zh-CN" altLang="en-US" sz="2800" b="1" dirty="0">
                <a:solidFill>
                  <a:srgbClr val="002060"/>
                </a:solidFill>
                <a:latin typeface="微软雅黑" panose="020B0503020204020204" pitchFamily="34" charset="-122"/>
                <a:ea typeface="微软雅黑" panose="020B0503020204020204" pitchFamily="34" charset="-122"/>
              </a:rPr>
              <a:t>卷积神经网络的组件</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16</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池化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降维</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a:extLst>
              <a:ext uri="{FF2B5EF4-FFF2-40B4-BE49-F238E27FC236}">
                <a16:creationId xmlns:a16="http://schemas.microsoft.com/office/drawing/2014/main" id="{9044F640-00BB-66F1-2E7C-56D5F8095254}"/>
              </a:ext>
            </a:extLst>
          </p:cNvPr>
          <p:cNvPicPr>
            <a:picLocks noChangeAspect="1"/>
          </p:cNvPicPr>
          <p:nvPr/>
        </p:nvPicPr>
        <p:blipFill>
          <a:blip r:embed="rId3"/>
          <a:stretch>
            <a:fillRect/>
          </a:stretch>
        </p:blipFill>
        <p:spPr>
          <a:xfrm>
            <a:off x="6615723" y="1897944"/>
            <a:ext cx="4239847" cy="3062112"/>
          </a:xfrm>
          <a:prstGeom prst="rect">
            <a:avLst/>
          </a:prstGeom>
        </p:spPr>
      </p:pic>
      <p:pic>
        <p:nvPicPr>
          <p:cNvPr id="14" name="图片 13">
            <a:extLst>
              <a:ext uri="{FF2B5EF4-FFF2-40B4-BE49-F238E27FC236}">
                <a16:creationId xmlns:a16="http://schemas.microsoft.com/office/drawing/2014/main" id="{E383EA98-6513-7482-9A45-FD1FEABB00CA}"/>
              </a:ext>
            </a:extLst>
          </p:cNvPr>
          <p:cNvPicPr>
            <a:picLocks noChangeAspect="1"/>
          </p:cNvPicPr>
          <p:nvPr/>
        </p:nvPicPr>
        <p:blipFill>
          <a:blip r:embed="rId4"/>
          <a:stretch>
            <a:fillRect/>
          </a:stretch>
        </p:blipFill>
        <p:spPr>
          <a:xfrm>
            <a:off x="1388531" y="1866839"/>
            <a:ext cx="4690535" cy="3093217"/>
          </a:xfrm>
          <a:prstGeom prst="rect">
            <a:avLst/>
          </a:prstGeom>
        </p:spPr>
      </p:pic>
      <p:sp>
        <p:nvSpPr>
          <p:cNvPr id="8" name="文本框 7">
            <a:extLst>
              <a:ext uri="{FF2B5EF4-FFF2-40B4-BE49-F238E27FC236}">
                <a16:creationId xmlns:a16="http://schemas.microsoft.com/office/drawing/2014/main" id="{F1BAAEBF-5260-6A7C-50AD-C6F026DEAA4F}"/>
              </a:ext>
            </a:extLst>
          </p:cNvPr>
          <p:cNvSpPr txBox="1"/>
          <p:nvPr/>
        </p:nvSpPr>
        <p:spPr>
          <a:xfrm>
            <a:off x="524319" y="6070120"/>
            <a:ext cx="6990912"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注：池化操作不仅可以在单通道图像上进行，也可以在通道维度上进行</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48228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卷积神经网络的架构</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17</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一般网络架构</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FC593620-85B6-5631-72AE-9244CFCFA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899" y="1590828"/>
            <a:ext cx="8338201" cy="4183560"/>
          </a:xfrm>
          <a:prstGeom prst="rect">
            <a:avLst/>
          </a:prstGeom>
        </p:spPr>
      </p:pic>
      <p:sp>
        <p:nvSpPr>
          <p:cNvPr id="11" name="文本框 10">
            <a:extLst>
              <a:ext uri="{FF2B5EF4-FFF2-40B4-BE49-F238E27FC236}">
                <a16:creationId xmlns:a16="http://schemas.microsoft.com/office/drawing/2014/main" id="{2344D0EA-1F76-9D08-D6B4-E177AEEA50B0}"/>
              </a:ext>
            </a:extLst>
          </p:cNvPr>
          <p:cNvSpPr txBox="1"/>
          <p:nvPr/>
        </p:nvSpPr>
        <p:spPr>
          <a:xfrm>
            <a:off x="3287102" y="5783595"/>
            <a:ext cx="903899"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卷积层</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9A722E6D-2791-2D94-7944-3108984427DD}"/>
              </a:ext>
            </a:extLst>
          </p:cNvPr>
          <p:cNvSpPr txBox="1"/>
          <p:nvPr/>
        </p:nvSpPr>
        <p:spPr>
          <a:xfrm>
            <a:off x="5771222" y="5774388"/>
            <a:ext cx="903899"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池化层</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CFB02462-B9BF-2586-126A-779C6CE18CF2}"/>
              </a:ext>
            </a:extLst>
          </p:cNvPr>
          <p:cNvSpPr txBox="1"/>
          <p:nvPr/>
        </p:nvSpPr>
        <p:spPr>
          <a:xfrm>
            <a:off x="8059591" y="5774387"/>
            <a:ext cx="1102018"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全连接层</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677050B8-B124-0B37-5DD3-9A5D0F20AEA7}"/>
              </a:ext>
            </a:extLst>
          </p:cNvPr>
          <p:cNvCxnSpPr/>
          <p:nvPr/>
        </p:nvCxnSpPr>
        <p:spPr>
          <a:xfrm>
            <a:off x="4198621" y="6014524"/>
            <a:ext cx="10555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A0A3251-7788-4AA1-E1E7-CABC655BB96D}"/>
              </a:ext>
            </a:extLst>
          </p:cNvPr>
          <p:cNvCxnSpPr>
            <a:cxnSpLocks/>
          </p:cNvCxnSpPr>
          <p:nvPr/>
        </p:nvCxnSpPr>
        <p:spPr>
          <a:xfrm flipH="1" flipV="1">
            <a:off x="2224682" y="6014524"/>
            <a:ext cx="105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40740B5-0D8C-3F71-8833-BC78512AE0FD}"/>
              </a:ext>
            </a:extLst>
          </p:cNvPr>
          <p:cNvCxnSpPr>
            <a:cxnSpLocks/>
          </p:cNvCxnSpPr>
          <p:nvPr/>
        </p:nvCxnSpPr>
        <p:spPr>
          <a:xfrm>
            <a:off x="6602509" y="6014524"/>
            <a:ext cx="407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47CAB3F7-A245-0513-4D40-E18FBAF39107}"/>
              </a:ext>
            </a:extLst>
          </p:cNvPr>
          <p:cNvCxnSpPr>
            <a:cxnSpLocks/>
          </p:cNvCxnSpPr>
          <p:nvPr/>
        </p:nvCxnSpPr>
        <p:spPr>
          <a:xfrm flipH="1" flipV="1">
            <a:off x="5410142" y="6010822"/>
            <a:ext cx="40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644E03A-898B-CD35-EA69-ABDDBFBEF0CB}"/>
              </a:ext>
            </a:extLst>
          </p:cNvPr>
          <p:cNvCxnSpPr>
            <a:cxnSpLocks/>
          </p:cNvCxnSpPr>
          <p:nvPr/>
        </p:nvCxnSpPr>
        <p:spPr>
          <a:xfrm flipH="1">
            <a:off x="7307580" y="6010822"/>
            <a:ext cx="752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48D6B69-638B-AC97-855C-55C79066A595}"/>
              </a:ext>
            </a:extLst>
          </p:cNvPr>
          <p:cNvCxnSpPr>
            <a:cxnSpLocks/>
          </p:cNvCxnSpPr>
          <p:nvPr/>
        </p:nvCxnSpPr>
        <p:spPr>
          <a:xfrm>
            <a:off x="9161608" y="6010822"/>
            <a:ext cx="75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8EA30AE8-4B9B-5DCB-A228-958F1F7964BB}"/>
              </a:ext>
            </a:extLst>
          </p:cNvPr>
          <p:cNvCxnSpPr>
            <a:cxnSpLocks/>
          </p:cNvCxnSpPr>
          <p:nvPr/>
        </p:nvCxnSpPr>
        <p:spPr>
          <a:xfrm flipH="1">
            <a:off x="2224682" y="6356350"/>
            <a:ext cx="1844398"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8" name="文本框 27">
            <a:extLst>
              <a:ext uri="{FF2B5EF4-FFF2-40B4-BE49-F238E27FC236}">
                <a16:creationId xmlns:a16="http://schemas.microsoft.com/office/drawing/2014/main" id="{6BE0238D-052A-6AB1-E4CC-E0704E7C2F55}"/>
              </a:ext>
            </a:extLst>
          </p:cNvPr>
          <p:cNvSpPr txBox="1"/>
          <p:nvPr/>
        </p:nvSpPr>
        <p:spPr>
          <a:xfrm>
            <a:off x="4053647" y="6135529"/>
            <a:ext cx="1182957"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特征提取器</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1" name="直接箭头连接符 30">
            <a:extLst>
              <a:ext uri="{FF2B5EF4-FFF2-40B4-BE49-F238E27FC236}">
                <a16:creationId xmlns:a16="http://schemas.microsoft.com/office/drawing/2014/main" id="{85857EE4-2BA0-7938-0699-9D5FA465A6B2}"/>
              </a:ext>
            </a:extLst>
          </p:cNvPr>
          <p:cNvCxnSpPr>
            <a:cxnSpLocks/>
          </p:cNvCxnSpPr>
          <p:nvPr/>
        </p:nvCxnSpPr>
        <p:spPr>
          <a:xfrm>
            <a:off x="5167200" y="6356350"/>
            <a:ext cx="18432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4" name="直接箭头连接符 33">
            <a:extLst>
              <a:ext uri="{FF2B5EF4-FFF2-40B4-BE49-F238E27FC236}">
                <a16:creationId xmlns:a16="http://schemas.microsoft.com/office/drawing/2014/main" id="{0CE565D9-AF65-05CF-98DF-83D467B08147}"/>
              </a:ext>
            </a:extLst>
          </p:cNvPr>
          <p:cNvCxnSpPr>
            <a:cxnSpLocks/>
          </p:cNvCxnSpPr>
          <p:nvPr/>
        </p:nvCxnSpPr>
        <p:spPr>
          <a:xfrm flipH="1">
            <a:off x="7307580" y="6356350"/>
            <a:ext cx="86868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7" name="直接箭头连接符 36">
            <a:extLst>
              <a:ext uri="{FF2B5EF4-FFF2-40B4-BE49-F238E27FC236}">
                <a16:creationId xmlns:a16="http://schemas.microsoft.com/office/drawing/2014/main" id="{FB46AFBE-10F6-8917-68C4-DB451384FE57}"/>
              </a:ext>
            </a:extLst>
          </p:cNvPr>
          <p:cNvCxnSpPr>
            <a:cxnSpLocks/>
          </p:cNvCxnSpPr>
          <p:nvPr/>
        </p:nvCxnSpPr>
        <p:spPr>
          <a:xfrm>
            <a:off x="9042571" y="6356350"/>
            <a:ext cx="8676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8" name="文本框 37">
            <a:extLst>
              <a:ext uri="{FF2B5EF4-FFF2-40B4-BE49-F238E27FC236}">
                <a16:creationId xmlns:a16="http://schemas.microsoft.com/office/drawing/2014/main" id="{F0BB473D-56E5-FBB9-42C0-7660DCAB6BD7}"/>
              </a:ext>
            </a:extLst>
          </p:cNvPr>
          <p:cNvSpPr txBox="1"/>
          <p:nvPr/>
        </p:nvSpPr>
        <p:spPr>
          <a:xfrm>
            <a:off x="8035324" y="6128963"/>
            <a:ext cx="1182957"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分类器</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80310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卷积神经网络的架构</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18</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 前向推理可视化 </a:t>
            </a:r>
            <a:r>
              <a:rPr lang="en-US" altLang="zh-CN"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[5, 6]</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2F83A0F3-3EC5-FC83-E336-60944EF845E3}"/>
              </a:ext>
            </a:extLst>
          </p:cNvPr>
          <p:cNvPicPr>
            <a:picLocks noChangeAspect="1"/>
          </p:cNvPicPr>
          <p:nvPr/>
        </p:nvPicPr>
        <p:blipFill rotWithShape="1">
          <a:blip r:embed="rId3"/>
          <a:srcRect t="12811"/>
          <a:stretch/>
        </p:blipFill>
        <p:spPr>
          <a:xfrm>
            <a:off x="925419" y="1432545"/>
            <a:ext cx="10060103" cy="4694012"/>
          </a:xfrm>
          <a:prstGeom prst="rect">
            <a:avLst/>
          </a:prstGeom>
        </p:spPr>
      </p:pic>
      <p:sp>
        <p:nvSpPr>
          <p:cNvPr id="8" name="文本框 7">
            <a:extLst>
              <a:ext uri="{FF2B5EF4-FFF2-40B4-BE49-F238E27FC236}">
                <a16:creationId xmlns:a16="http://schemas.microsoft.com/office/drawing/2014/main" id="{D40E6C19-1AF3-70E8-1046-1A76B125F42D}"/>
              </a:ext>
            </a:extLst>
          </p:cNvPr>
          <p:cNvSpPr txBox="1"/>
          <p:nvPr/>
        </p:nvSpPr>
        <p:spPr>
          <a:xfrm>
            <a:off x="715506" y="6208633"/>
            <a:ext cx="10562094" cy="523220"/>
          </a:xfrm>
          <a:prstGeom prst="rect">
            <a:avLst/>
          </a:prstGeom>
          <a:noFill/>
        </p:spPr>
        <p:txBody>
          <a:bodyPr wrap="square">
            <a:spAutoFit/>
          </a:bodyPr>
          <a:lstStyle/>
          <a:p>
            <a:r>
              <a:rPr lang="en-US" altLang="zh-CN" sz="1400" b="0" i="0" dirty="0">
                <a:effectLst/>
                <a:highlight>
                  <a:srgbClr val="FFFFFF"/>
                </a:highlight>
                <a:latin typeface="Times New Roman" panose="02020603050405020304" pitchFamily="18" charset="0"/>
                <a:cs typeface="Times New Roman" panose="02020603050405020304" pitchFamily="18" charset="0"/>
              </a:rPr>
              <a:t>[5] </a:t>
            </a:r>
            <a:r>
              <a:rPr lang="en-US" altLang="zh-CN" sz="1400" b="0" i="0" dirty="0">
                <a:effectLst/>
                <a:highlight>
                  <a:srgbClr val="FFFFFF"/>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https://adamharley.com/nn_vis/cnn/3d.html</a:t>
            </a:r>
            <a:endParaRPr lang="en-US" altLang="zh-CN" sz="1400" b="0" i="0" dirty="0">
              <a:effectLst/>
              <a:highlight>
                <a:srgbClr val="FFFFFF"/>
              </a:highlight>
              <a:latin typeface="Times New Roman" panose="02020603050405020304" pitchFamily="18" charset="0"/>
              <a:cs typeface="Times New Roman" panose="02020603050405020304" pitchFamily="18" charset="0"/>
            </a:endParaRPr>
          </a:p>
          <a:p>
            <a:r>
              <a:rPr lang="en-US" altLang="zh-CN" sz="1400" b="0" i="0" dirty="0">
                <a:effectLst/>
                <a:highlight>
                  <a:srgbClr val="FFFFFF"/>
                </a:highlight>
                <a:latin typeface="Times New Roman" panose="02020603050405020304" pitchFamily="18" charset="0"/>
                <a:cs typeface="Times New Roman" panose="02020603050405020304" pitchFamily="18" charset="0"/>
              </a:rPr>
              <a:t>[6] </a:t>
            </a:r>
            <a:r>
              <a:rPr lang="en-US" altLang="zh-CN" sz="14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https://poloclub.github.io/cnn-explainer</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9901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卷积神经网络的性质</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19</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稀疏交互（</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sparse interaction</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54" name="组合 353">
            <a:extLst>
              <a:ext uri="{FF2B5EF4-FFF2-40B4-BE49-F238E27FC236}">
                <a16:creationId xmlns:a16="http://schemas.microsoft.com/office/drawing/2014/main" id="{559E1706-4EAE-8A75-32EF-4B9AC79D62CD}"/>
              </a:ext>
            </a:extLst>
          </p:cNvPr>
          <p:cNvGrpSpPr/>
          <p:nvPr/>
        </p:nvGrpSpPr>
        <p:grpSpPr>
          <a:xfrm>
            <a:off x="2081157" y="1953434"/>
            <a:ext cx="3253667" cy="2636028"/>
            <a:chOff x="1041521" y="1929731"/>
            <a:chExt cx="3974068" cy="3219676"/>
          </a:xfrm>
        </p:grpSpPr>
        <p:grpSp>
          <p:nvGrpSpPr>
            <p:cNvPr id="62" name="组合 61">
              <a:extLst>
                <a:ext uri="{FF2B5EF4-FFF2-40B4-BE49-F238E27FC236}">
                  <a16:creationId xmlns:a16="http://schemas.microsoft.com/office/drawing/2014/main" id="{79C498CF-6275-499D-A5A6-4E01E36524FD}"/>
                </a:ext>
              </a:extLst>
            </p:cNvPr>
            <p:cNvGrpSpPr/>
            <p:nvPr/>
          </p:nvGrpSpPr>
          <p:grpSpPr>
            <a:xfrm>
              <a:off x="1041521" y="2247657"/>
              <a:ext cx="2630973" cy="2616828"/>
              <a:chOff x="1927860" y="2392680"/>
              <a:chExt cx="1653540" cy="1644650"/>
            </a:xfrm>
            <a:scene3d>
              <a:camera prst="isometricOffAxis2Right"/>
              <a:lightRig rig="threePt" dir="t"/>
            </a:scene3d>
          </p:grpSpPr>
          <p:sp>
            <p:nvSpPr>
              <p:cNvPr id="11" name="矩形 10">
                <a:extLst>
                  <a:ext uri="{FF2B5EF4-FFF2-40B4-BE49-F238E27FC236}">
                    <a16:creationId xmlns:a16="http://schemas.microsoft.com/office/drawing/2014/main" id="{0527BD5A-67F8-CF0C-D699-5C8DF5F17205}"/>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4362497-95B6-E97D-51C6-4118897C3B5A}"/>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2CE66BF-77E9-E3B2-F8AC-8BE85FBA1B66}"/>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BCBCF8D-8A69-C466-D77A-1D5724A557E5}"/>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53D540A-9FB4-8040-C9BD-A5121D323FC6}"/>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C2F1C3B-4142-A415-BEBA-90C2C8B0FF91}"/>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B55B32B-29D5-0791-8DFC-B86B40226265}"/>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9986F42F-B20D-CBFF-1147-FCA3B9533EB6}"/>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54A6875-13DA-32C6-4FEF-C3686FEB5313}"/>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2E43FC3-461B-439D-8BAB-B9622A2A791B}"/>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3717272-23DF-79EC-1C34-6F65F6C3DC9F}"/>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396D52C-C592-B20D-018E-E48265BF0256}"/>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1A34E96-9826-DAED-BFFE-284C70FBC783}"/>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08C8D3F-86EC-C035-2E65-F8FA025A881F}"/>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407A5B7-DF56-F4FB-6FB2-320980A7FC76}"/>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6E63476-064B-C1B4-787A-56C757CC9DAC}"/>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2877E3DC-3208-62AA-476E-A87A3EF0C37E}"/>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0FE8AF2-6CEA-4E66-A82C-1421E165207D}"/>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D29C704-92DB-D4DD-19B5-B7AEB3D9BD49}"/>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B1B415A-CD12-E809-B876-1E24F0217878}"/>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87F6B4C2-D0B3-D481-841B-1EB58FA2C7D7}"/>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8E45038F-0962-ED48-ECDC-0AB4A09C665A}"/>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F9F288F-1915-2605-B088-430899F64CFE}"/>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BC222DF-305F-14F6-575C-36695D837038}"/>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6F49777-1589-7990-4475-20AB7CE87A43}"/>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0D70B649-82F7-08AA-CD43-59857C4B7F2A}"/>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1A781C1-4811-5C66-7015-76A4E74BD2B3}"/>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18684F22-B3B8-285B-8D0D-BF23E3B94A8A}"/>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0F80588D-C9CB-C3A7-946B-10AE1E4DC226}"/>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AC869583-0D44-6E6C-4152-C34439BAA587}"/>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D97577E-D6C6-7DAF-E2A8-DD234AACD4D8}"/>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CCE34795-AE4C-0E44-8E82-1153B11F3409}"/>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8E819D3F-B43D-0B0A-1F4F-EB570EA9B5C4}"/>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62596F74-11E0-1DDA-5A83-597404ED6A42}"/>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64AE29F-D305-07A7-0450-E8090B8C3D9D}"/>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6909355E-AB9D-41F9-E774-22DDDC97EF76}"/>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08481722-0C9E-96B5-F290-24942269344E}"/>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63F88176-E903-8148-776F-F0EF8033FBB9}"/>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F577405-7B6A-DE36-8DEF-4C2C014E253C}"/>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DD23701-D5A3-9AF2-3C3A-D1CA69765D1B}"/>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F3C6A201-98F6-63B4-6DE8-9785628EBB4D}"/>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D709BA6-7C00-5851-97A9-97666FCA42C4}"/>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F9BC6495-6E72-67B4-F697-30235F3D10B4}"/>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D3621BF3-BEB7-5837-CE74-CC64A9852BB8}"/>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B9CAB7FD-E030-CAF9-EF3D-AAB7AD5722C7}"/>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7D95E4B2-49EE-9EFB-50E3-31BD064E061F}"/>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B4AA7D1-EF75-7E52-DF2E-F40AABBBDBCD}"/>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4078068A-4536-11F7-EFBC-0F3908F828F9}"/>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7E34B66-E463-3029-1FB9-3676B4135EA0}"/>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a:extLst>
                <a:ext uri="{FF2B5EF4-FFF2-40B4-BE49-F238E27FC236}">
                  <a16:creationId xmlns:a16="http://schemas.microsoft.com/office/drawing/2014/main" id="{77860A55-705F-D05E-FBC4-AD656E9BCAC3}"/>
                </a:ext>
              </a:extLst>
            </p:cNvPr>
            <p:cNvGrpSpPr/>
            <p:nvPr/>
          </p:nvGrpSpPr>
          <p:grpSpPr>
            <a:xfrm>
              <a:off x="3888026" y="3001384"/>
              <a:ext cx="1127563" cy="1116110"/>
              <a:chOff x="2944826" y="2607097"/>
              <a:chExt cx="708662" cy="701464"/>
            </a:xfrm>
            <a:scene3d>
              <a:camera prst="isometricOffAxis2Right"/>
              <a:lightRig rig="threePt" dir="t"/>
            </a:scene3d>
          </p:grpSpPr>
          <p:sp>
            <p:nvSpPr>
              <p:cNvPr id="80" name="矩形 79">
                <a:extLst>
                  <a:ext uri="{FF2B5EF4-FFF2-40B4-BE49-F238E27FC236}">
                    <a16:creationId xmlns:a16="http://schemas.microsoft.com/office/drawing/2014/main" id="{0B46FDAD-607F-2F77-2ABC-256EC845421B}"/>
                  </a:ext>
                </a:extLst>
              </p:cNvPr>
              <p:cNvSpPr/>
              <p:nvPr/>
            </p:nvSpPr>
            <p:spPr>
              <a:xfrm>
                <a:off x="2944826"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2E6F734-03F2-28AC-B43C-08A81C143CB7}"/>
                  </a:ext>
                </a:extLst>
              </p:cNvPr>
              <p:cNvSpPr/>
              <p:nvPr/>
            </p:nvSpPr>
            <p:spPr>
              <a:xfrm>
                <a:off x="3181045"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B2E4DDE5-9B80-D7BD-BF0E-733703B6317C}"/>
                  </a:ext>
                </a:extLst>
              </p:cNvPr>
              <p:cNvSpPr/>
              <p:nvPr/>
            </p:nvSpPr>
            <p:spPr>
              <a:xfrm>
                <a:off x="3417267"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66AF1BE-12EE-EC67-5DB6-DB8C55043433}"/>
                  </a:ext>
                </a:extLst>
              </p:cNvPr>
              <p:cNvSpPr/>
              <p:nvPr/>
            </p:nvSpPr>
            <p:spPr>
              <a:xfrm>
                <a:off x="2944826"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E0683C9C-8F1A-A662-8E3D-C592AC9C215E}"/>
                  </a:ext>
                </a:extLst>
              </p:cNvPr>
              <p:cNvSpPr/>
              <p:nvPr/>
            </p:nvSpPr>
            <p:spPr>
              <a:xfrm rot="10800000">
                <a:off x="3417268"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789B8E39-9A7A-C43E-E906-D5BFC6FC1B9B}"/>
                  </a:ext>
                </a:extLst>
              </p:cNvPr>
              <p:cNvSpPr/>
              <p:nvPr/>
            </p:nvSpPr>
            <p:spPr>
              <a:xfrm rot="10800000">
                <a:off x="3181046"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24DF3D55-19DA-98D1-7CD9-13E72FD11C57}"/>
                  </a:ext>
                </a:extLst>
              </p:cNvPr>
              <p:cNvSpPr/>
              <p:nvPr/>
            </p:nvSpPr>
            <p:spPr>
              <a:xfrm rot="10800000">
                <a:off x="2944827"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8C8E0DB5-F65D-E6EA-BAC0-B312FC827783}"/>
                  </a:ext>
                </a:extLst>
              </p:cNvPr>
              <p:cNvSpPr/>
              <p:nvPr/>
            </p:nvSpPr>
            <p:spPr>
              <a:xfrm rot="10800000">
                <a:off x="3417268"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a:extLst>
                  <a:ext uri="{FF2B5EF4-FFF2-40B4-BE49-F238E27FC236}">
                    <a16:creationId xmlns:a16="http://schemas.microsoft.com/office/drawing/2014/main" id="{4231D6D0-440E-DDB6-BAD1-664C49184AD3}"/>
                  </a:ext>
                </a:extLst>
              </p:cNvPr>
              <p:cNvSpPr/>
              <p:nvPr/>
            </p:nvSpPr>
            <p:spPr>
              <a:xfrm>
                <a:off x="3181045"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3" name="直接连接符 152">
              <a:extLst>
                <a:ext uri="{FF2B5EF4-FFF2-40B4-BE49-F238E27FC236}">
                  <a16:creationId xmlns:a16="http://schemas.microsoft.com/office/drawing/2014/main" id="{1EE891B6-00AB-CD17-6FD6-9EE640909345}"/>
                </a:ext>
              </a:extLst>
            </p:cNvPr>
            <p:cNvCxnSpPr/>
            <p:nvPr/>
          </p:nvCxnSpPr>
          <p:spPr>
            <a:xfrm>
              <a:off x="1786355" y="2677396"/>
              <a:ext cx="2407290" cy="510229"/>
            </a:xfrm>
            <a:prstGeom prst="line">
              <a:avLst/>
            </a:prstGeom>
          </p:spPr>
          <p:style>
            <a:lnRef idx="1">
              <a:schemeClr val="accent6"/>
            </a:lnRef>
            <a:fillRef idx="0">
              <a:schemeClr val="accent6"/>
            </a:fillRef>
            <a:effectRef idx="0">
              <a:schemeClr val="accent6"/>
            </a:effectRef>
            <a:fontRef idx="minor">
              <a:schemeClr val="tx1"/>
            </a:fontRef>
          </p:style>
        </p:cxnSp>
        <p:cxnSp>
          <p:nvCxnSpPr>
            <p:cNvPr id="154" name="直接连接符 153">
              <a:extLst>
                <a:ext uri="{FF2B5EF4-FFF2-40B4-BE49-F238E27FC236}">
                  <a16:creationId xmlns:a16="http://schemas.microsoft.com/office/drawing/2014/main" id="{728194BF-E6F0-CF55-15AB-EF21EC645DC6}"/>
                </a:ext>
              </a:extLst>
            </p:cNvPr>
            <p:cNvCxnSpPr>
              <a:cxnSpLocks/>
            </p:cNvCxnSpPr>
            <p:nvPr/>
          </p:nvCxnSpPr>
          <p:spPr>
            <a:xfrm>
              <a:off x="2920786" y="1929731"/>
              <a:ext cx="1454725" cy="1156182"/>
            </a:xfrm>
            <a:prstGeom prst="line">
              <a:avLst/>
            </a:prstGeom>
          </p:spPr>
          <p:style>
            <a:lnRef idx="1">
              <a:schemeClr val="accent6"/>
            </a:lnRef>
            <a:fillRef idx="0">
              <a:schemeClr val="accent6"/>
            </a:fillRef>
            <a:effectRef idx="0">
              <a:schemeClr val="accent6"/>
            </a:effectRef>
            <a:fontRef idx="minor">
              <a:schemeClr val="tx1"/>
            </a:fontRef>
          </p:style>
        </p:cxnSp>
        <p:cxnSp>
          <p:nvCxnSpPr>
            <p:cNvPr id="160" name="直接连接符 159">
              <a:extLst>
                <a:ext uri="{FF2B5EF4-FFF2-40B4-BE49-F238E27FC236}">
                  <a16:creationId xmlns:a16="http://schemas.microsoft.com/office/drawing/2014/main" id="{C6657487-3666-6C60-BC49-28666DC3FDCD}"/>
                </a:ext>
              </a:extLst>
            </p:cNvPr>
            <p:cNvCxnSpPr>
              <a:cxnSpLocks/>
            </p:cNvCxnSpPr>
            <p:nvPr/>
          </p:nvCxnSpPr>
          <p:spPr>
            <a:xfrm flipV="1">
              <a:off x="1786355" y="3519362"/>
              <a:ext cx="2427496" cy="1630045"/>
            </a:xfrm>
            <a:prstGeom prst="line">
              <a:avLst/>
            </a:prstGeom>
          </p:spPr>
          <p:style>
            <a:lnRef idx="1">
              <a:schemeClr val="accent6"/>
            </a:lnRef>
            <a:fillRef idx="0">
              <a:schemeClr val="accent6"/>
            </a:fillRef>
            <a:effectRef idx="0">
              <a:schemeClr val="accent6"/>
            </a:effectRef>
            <a:fontRef idx="minor">
              <a:schemeClr val="tx1"/>
            </a:fontRef>
          </p:style>
        </p:cxnSp>
        <p:cxnSp>
          <p:nvCxnSpPr>
            <p:cNvPr id="172" name="直接连接符 171">
              <a:extLst>
                <a:ext uri="{FF2B5EF4-FFF2-40B4-BE49-F238E27FC236}">
                  <a16:creationId xmlns:a16="http://schemas.microsoft.com/office/drawing/2014/main" id="{B4FB57C4-6F68-B588-3387-FF6E5F88308A}"/>
                </a:ext>
              </a:extLst>
            </p:cNvPr>
            <p:cNvCxnSpPr>
              <a:cxnSpLocks/>
            </p:cNvCxnSpPr>
            <p:nvPr/>
          </p:nvCxnSpPr>
          <p:spPr>
            <a:xfrm flipV="1">
              <a:off x="2920779" y="3427077"/>
              <a:ext cx="1450203" cy="1020128"/>
            </a:xfrm>
            <a:prstGeom prst="line">
              <a:avLst/>
            </a:prstGeom>
          </p:spPr>
          <p:style>
            <a:lnRef idx="1">
              <a:schemeClr val="accent6"/>
            </a:lnRef>
            <a:fillRef idx="0">
              <a:schemeClr val="accent6"/>
            </a:fillRef>
            <a:effectRef idx="0">
              <a:schemeClr val="accent6"/>
            </a:effectRef>
            <a:fontRef idx="minor">
              <a:schemeClr val="tx1"/>
            </a:fontRef>
          </p:style>
        </p:cxnSp>
        <p:grpSp>
          <p:nvGrpSpPr>
            <p:cNvPr id="249" name="组合 248">
              <a:extLst>
                <a:ext uri="{FF2B5EF4-FFF2-40B4-BE49-F238E27FC236}">
                  <a16:creationId xmlns:a16="http://schemas.microsoft.com/office/drawing/2014/main" id="{CF762CED-C660-1E21-1AAF-DA42F8B9329E}"/>
                </a:ext>
              </a:extLst>
            </p:cNvPr>
            <p:cNvGrpSpPr/>
            <p:nvPr/>
          </p:nvGrpSpPr>
          <p:grpSpPr>
            <a:xfrm>
              <a:off x="1042200" y="2242962"/>
              <a:ext cx="2630973" cy="2616828"/>
              <a:chOff x="1927860" y="2392680"/>
              <a:chExt cx="1653540" cy="1644650"/>
            </a:xfrm>
            <a:solidFill>
              <a:schemeClr val="bg2">
                <a:alpha val="18000"/>
              </a:schemeClr>
            </a:solidFill>
            <a:scene3d>
              <a:camera prst="isometricOffAxis2Right"/>
              <a:lightRig rig="threePt" dir="t"/>
            </a:scene3d>
          </p:grpSpPr>
          <p:sp>
            <p:nvSpPr>
              <p:cNvPr id="250" name="矩形 249">
                <a:extLst>
                  <a:ext uri="{FF2B5EF4-FFF2-40B4-BE49-F238E27FC236}">
                    <a16:creationId xmlns:a16="http://schemas.microsoft.com/office/drawing/2014/main" id="{F0E50A5D-FBD2-0437-27A8-3C9658CDBF07}"/>
                  </a:ext>
                </a:extLst>
              </p:cNvPr>
              <p:cNvSpPr/>
              <p:nvPr/>
            </p:nvSpPr>
            <p:spPr>
              <a:xfrm>
                <a:off x="1927860"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BB7F68EC-02D0-57C3-23D7-7F62A7AFAC3B}"/>
                  </a:ext>
                </a:extLst>
              </p:cNvPr>
              <p:cNvSpPr/>
              <p:nvPr/>
            </p:nvSpPr>
            <p:spPr>
              <a:xfrm>
                <a:off x="2164079"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a:extLst>
                  <a:ext uri="{FF2B5EF4-FFF2-40B4-BE49-F238E27FC236}">
                    <a16:creationId xmlns:a16="http://schemas.microsoft.com/office/drawing/2014/main" id="{73F7B53F-0D30-E245-29FE-44BDD8BB71B2}"/>
                  </a:ext>
                </a:extLst>
              </p:cNvPr>
              <p:cNvSpPr/>
              <p:nvPr/>
            </p:nvSpPr>
            <p:spPr>
              <a:xfrm>
                <a:off x="2400298"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a:extLst>
                  <a:ext uri="{FF2B5EF4-FFF2-40B4-BE49-F238E27FC236}">
                    <a16:creationId xmlns:a16="http://schemas.microsoft.com/office/drawing/2014/main" id="{4D89C4D1-F683-2C4D-D1C9-DC140E5D0D18}"/>
                  </a:ext>
                </a:extLst>
              </p:cNvPr>
              <p:cNvSpPr/>
              <p:nvPr/>
            </p:nvSpPr>
            <p:spPr>
              <a:xfrm>
                <a:off x="2636517"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E679F9EB-77C9-72F6-FF76-6D42EF88CD04}"/>
                  </a:ext>
                </a:extLst>
              </p:cNvPr>
              <p:cNvSpPr/>
              <p:nvPr/>
            </p:nvSpPr>
            <p:spPr>
              <a:xfrm>
                <a:off x="2872739"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D0744A29-3FEF-5E29-F707-BB5B682FB1D7}"/>
                  </a:ext>
                </a:extLst>
              </p:cNvPr>
              <p:cNvSpPr/>
              <p:nvPr/>
            </p:nvSpPr>
            <p:spPr>
              <a:xfrm>
                <a:off x="3108959"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2B689BA9-B372-9C60-F81A-50513FE12CB7}"/>
                  </a:ext>
                </a:extLst>
              </p:cNvPr>
              <p:cNvSpPr/>
              <p:nvPr/>
            </p:nvSpPr>
            <p:spPr>
              <a:xfrm>
                <a:off x="3345179" y="239268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FE327BB9-2568-514F-5D9F-D8279BB1C85B}"/>
                  </a:ext>
                </a:extLst>
              </p:cNvPr>
              <p:cNvSpPr/>
              <p:nvPr/>
            </p:nvSpPr>
            <p:spPr>
              <a:xfrm>
                <a:off x="1927860"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95BEA9BA-65F4-DD73-40F3-2254498ACDE7}"/>
                  </a:ext>
                </a:extLst>
              </p:cNvPr>
              <p:cNvSpPr/>
              <p:nvPr/>
            </p:nvSpPr>
            <p:spPr>
              <a:xfrm>
                <a:off x="2164079"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218E6970-0E16-EB0D-FB59-AC4DC9BA77B0}"/>
                  </a:ext>
                </a:extLst>
              </p:cNvPr>
              <p:cNvSpPr/>
              <p:nvPr/>
            </p:nvSpPr>
            <p:spPr>
              <a:xfrm>
                <a:off x="2400298"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E844ADE0-C36B-F5C9-9AFE-30E3BB5F9FC9}"/>
                  </a:ext>
                </a:extLst>
              </p:cNvPr>
              <p:cNvSpPr/>
              <p:nvPr/>
            </p:nvSpPr>
            <p:spPr>
              <a:xfrm>
                <a:off x="2636517"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F1BE711D-DFE5-A181-BEAE-9364C98B052B}"/>
                  </a:ext>
                </a:extLst>
              </p:cNvPr>
              <p:cNvSpPr/>
              <p:nvPr/>
            </p:nvSpPr>
            <p:spPr>
              <a:xfrm>
                <a:off x="2872739"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69708FAE-641C-E296-B785-B559C32F3DBE}"/>
                  </a:ext>
                </a:extLst>
              </p:cNvPr>
              <p:cNvSpPr/>
              <p:nvPr/>
            </p:nvSpPr>
            <p:spPr>
              <a:xfrm>
                <a:off x="3108959"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AC9BBEC9-F143-6548-EE50-169996818FAB}"/>
                  </a:ext>
                </a:extLst>
              </p:cNvPr>
              <p:cNvSpPr/>
              <p:nvPr/>
            </p:nvSpPr>
            <p:spPr>
              <a:xfrm>
                <a:off x="3345179" y="262826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FA6E10F5-218C-C188-572A-E4AA777A6804}"/>
                  </a:ext>
                </a:extLst>
              </p:cNvPr>
              <p:cNvSpPr/>
              <p:nvPr/>
            </p:nvSpPr>
            <p:spPr>
              <a:xfrm>
                <a:off x="1927860"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1FE10D6B-6215-A4E8-91A5-9E5377A1ADD3}"/>
                  </a:ext>
                </a:extLst>
              </p:cNvPr>
              <p:cNvSpPr/>
              <p:nvPr/>
            </p:nvSpPr>
            <p:spPr>
              <a:xfrm>
                <a:off x="2164079"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4B57FEED-6838-79FF-519B-0CA9E75F7CFF}"/>
                  </a:ext>
                </a:extLst>
              </p:cNvPr>
              <p:cNvSpPr/>
              <p:nvPr/>
            </p:nvSpPr>
            <p:spPr>
              <a:xfrm>
                <a:off x="2400298"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8C1000AA-ED27-C52C-C345-B805143368D6}"/>
                  </a:ext>
                </a:extLst>
              </p:cNvPr>
              <p:cNvSpPr/>
              <p:nvPr/>
            </p:nvSpPr>
            <p:spPr>
              <a:xfrm>
                <a:off x="2636517"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6F475B10-94B3-FFAD-5032-5FBFCB244BD5}"/>
                  </a:ext>
                </a:extLst>
              </p:cNvPr>
              <p:cNvSpPr/>
              <p:nvPr/>
            </p:nvSpPr>
            <p:spPr>
              <a:xfrm>
                <a:off x="2872739"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BDA44F4D-3B4A-1A05-93F8-8D2C69C92912}"/>
                  </a:ext>
                </a:extLst>
              </p:cNvPr>
              <p:cNvSpPr/>
              <p:nvPr/>
            </p:nvSpPr>
            <p:spPr>
              <a:xfrm>
                <a:off x="3108959"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a:extLst>
                  <a:ext uri="{FF2B5EF4-FFF2-40B4-BE49-F238E27FC236}">
                    <a16:creationId xmlns:a16="http://schemas.microsoft.com/office/drawing/2014/main" id="{12DDBA77-906D-85F9-C7E9-41F44FBF1DBF}"/>
                  </a:ext>
                </a:extLst>
              </p:cNvPr>
              <p:cNvSpPr/>
              <p:nvPr/>
            </p:nvSpPr>
            <p:spPr>
              <a:xfrm>
                <a:off x="3345179" y="2865331"/>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a:extLst>
                  <a:ext uri="{FF2B5EF4-FFF2-40B4-BE49-F238E27FC236}">
                    <a16:creationId xmlns:a16="http://schemas.microsoft.com/office/drawing/2014/main" id="{7DFF69AA-B10F-BF56-8142-C2F6C40AE0C2}"/>
                  </a:ext>
                </a:extLst>
              </p:cNvPr>
              <p:cNvSpPr/>
              <p:nvPr/>
            </p:nvSpPr>
            <p:spPr>
              <a:xfrm>
                <a:off x="1927860"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06AE8BFC-B42F-F69D-9D48-5ED35618E62F}"/>
                  </a:ext>
                </a:extLst>
              </p:cNvPr>
              <p:cNvSpPr/>
              <p:nvPr/>
            </p:nvSpPr>
            <p:spPr>
              <a:xfrm>
                <a:off x="2164079"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3F54D15C-D7A7-4022-1C9E-93A1A62B08C7}"/>
                  </a:ext>
                </a:extLst>
              </p:cNvPr>
              <p:cNvSpPr/>
              <p:nvPr/>
            </p:nvSpPr>
            <p:spPr>
              <a:xfrm>
                <a:off x="2400298"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FCA0D4D5-FAE1-D599-D48E-31C73B8A1C39}"/>
                  </a:ext>
                </a:extLst>
              </p:cNvPr>
              <p:cNvSpPr/>
              <p:nvPr/>
            </p:nvSpPr>
            <p:spPr>
              <a:xfrm rot="10800000">
                <a:off x="3345180"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ABFB2372-48EC-F705-95A8-18A184EA2261}"/>
                  </a:ext>
                </a:extLst>
              </p:cNvPr>
              <p:cNvSpPr/>
              <p:nvPr/>
            </p:nvSpPr>
            <p:spPr>
              <a:xfrm rot="10800000">
                <a:off x="3108960"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C7F2B5DF-88DD-28C1-1E22-570EA8BA842A}"/>
                  </a:ext>
                </a:extLst>
              </p:cNvPr>
              <p:cNvSpPr/>
              <p:nvPr/>
            </p:nvSpPr>
            <p:spPr>
              <a:xfrm rot="10800000">
                <a:off x="2872740"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0A59B840-6474-C68E-A6B9-5B1B7E659906}"/>
                  </a:ext>
                </a:extLst>
              </p:cNvPr>
              <p:cNvSpPr/>
              <p:nvPr/>
            </p:nvSpPr>
            <p:spPr>
              <a:xfrm rot="10800000">
                <a:off x="2636518"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2CF48482-3553-2915-6126-C37996EC6581}"/>
                  </a:ext>
                </a:extLst>
              </p:cNvPr>
              <p:cNvSpPr/>
              <p:nvPr/>
            </p:nvSpPr>
            <p:spPr>
              <a:xfrm rot="10800000">
                <a:off x="2400299"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EDF5659A-4261-96BB-743B-997872E0F87A}"/>
                  </a:ext>
                </a:extLst>
              </p:cNvPr>
              <p:cNvSpPr/>
              <p:nvPr/>
            </p:nvSpPr>
            <p:spPr>
              <a:xfrm rot="10800000">
                <a:off x="2164080"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EDF59C98-0605-0F0A-41A7-FB004A38C76E}"/>
                  </a:ext>
                </a:extLst>
              </p:cNvPr>
              <p:cNvSpPr/>
              <p:nvPr/>
            </p:nvSpPr>
            <p:spPr>
              <a:xfrm rot="10800000">
                <a:off x="1927860" y="3801110"/>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F42810FC-BEAC-5ABD-1D41-C5A71EB79B2F}"/>
                  </a:ext>
                </a:extLst>
              </p:cNvPr>
              <p:cNvSpPr/>
              <p:nvPr/>
            </p:nvSpPr>
            <p:spPr>
              <a:xfrm rot="10800000">
                <a:off x="3345180"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186B3937-177E-F4CF-09A5-94E6E84AE19D}"/>
                  </a:ext>
                </a:extLst>
              </p:cNvPr>
              <p:cNvSpPr/>
              <p:nvPr/>
            </p:nvSpPr>
            <p:spPr>
              <a:xfrm rot="10800000">
                <a:off x="3108960"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A4102D90-1F7C-1601-8722-A3339C6F4ADB}"/>
                  </a:ext>
                </a:extLst>
              </p:cNvPr>
              <p:cNvSpPr/>
              <p:nvPr/>
            </p:nvSpPr>
            <p:spPr>
              <a:xfrm rot="10800000">
                <a:off x="2872740"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a:extLst>
                  <a:ext uri="{FF2B5EF4-FFF2-40B4-BE49-F238E27FC236}">
                    <a16:creationId xmlns:a16="http://schemas.microsoft.com/office/drawing/2014/main" id="{F9A4926D-E9D4-953D-29F5-F696737D853F}"/>
                  </a:ext>
                </a:extLst>
              </p:cNvPr>
              <p:cNvSpPr/>
              <p:nvPr/>
            </p:nvSpPr>
            <p:spPr>
              <a:xfrm rot="10800000">
                <a:off x="2636518"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a:extLst>
                  <a:ext uri="{FF2B5EF4-FFF2-40B4-BE49-F238E27FC236}">
                    <a16:creationId xmlns:a16="http://schemas.microsoft.com/office/drawing/2014/main" id="{3D44E745-A10B-F072-6E0E-AEF07C77EB20}"/>
                  </a:ext>
                </a:extLst>
              </p:cNvPr>
              <p:cNvSpPr/>
              <p:nvPr/>
            </p:nvSpPr>
            <p:spPr>
              <a:xfrm rot="10800000">
                <a:off x="2400299"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E3F6C138-CAF9-C95C-2C48-57F0FCBDADFE}"/>
                  </a:ext>
                </a:extLst>
              </p:cNvPr>
              <p:cNvSpPr/>
              <p:nvPr/>
            </p:nvSpPr>
            <p:spPr>
              <a:xfrm rot="10800000">
                <a:off x="2164080"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99E9E32B-A772-68DA-E901-EADA8B109B3B}"/>
                  </a:ext>
                </a:extLst>
              </p:cNvPr>
              <p:cNvSpPr/>
              <p:nvPr/>
            </p:nvSpPr>
            <p:spPr>
              <a:xfrm rot="10800000">
                <a:off x="1927860" y="356552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AB991B57-4598-745E-5CB7-003C2B65A608}"/>
                  </a:ext>
                </a:extLst>
              </p:cNvPr>
              <p:cNvSpPr/>
              <p:nvPr/>
            </p:nvSpPr>
            <p:spPr>
              <a:xfrm rot="10800000">
                <a:off x="3345180"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E63462E3-C3BE-FDB6-B8B5-AD074FAFAC53}"/>
                  </a:ext>
                </a:extLst>
              </p:cNvPr>
              <p:cNvSpPr/>
              <p:nvPr/>
            </p:nvSpPr>
            <p:spPr>
              <a:xfrm rot="10800000">
                <a:off x="3108960"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82FE169B-DF87-6579-CC3C-832A0DBF41ED}"/>
                  </a:ext>
                </a:extLst>
              </p:cNvPr>
              <p:cNvSpPr/>
              <p:nvPr/>
            </p:nvSpPr>
            <p:spPr>
              <a:xfrm rot="10800000">
                <a:off x="2872740"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B4C75AB5-6E0E-73B6-8598-54A1BFCEC1E7}"/>
                  </a:ext>
                </a:extLst>
              </p:cNvPr>
              <p:cNvSpPr/>
              <p:nvPr/>
            </p:nvSpPr>
            <p:spPr>
              <a:xfrm rot="10800000">
                <a:off x="2636518"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2" name="矩形 291">
                <a:extLst>
                  <a:ext uri="{FF2B5EF4-FFF2-40B4-BE49-F238E27FC236}">
                    <a16:creationId xmlns:a16="http://schemas.microsoft.com/office/drawing/2014/main" id="{BC242117-0696-2CC5-B79F-102A065075AE}"/>
                  </a:ext>
                </a:extLst>
              </p:cNvPr>
              <p:cNvSpPr/>
              <p:nvPr/>
            </p:nvSpPr>
            <p:spPr>
              <a:xfrm rot="10800000">
                <a:off x="2400299"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B4CA667B-0DA9-266B-866B-CADF523C5054}"/>
                  </a:ext>
                </a:extLst>
              </p:cNvPr>
              <p:cNvSpPr/>
              <p:nvPr/>
            </p:nvSpPr>
            <p:spPr>
              <a:xfrm rot="10800000">
                <a:off x="2164080"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3A69357B-E642-AD2F-332C-1962AE834FC9}"/>
                  </a:ext>
                </a:extLst>
              </p:cNvPr>
              <p:cNvSpPr/>
              <p:nvPr/>
            </p:nvSpPr>
            <p:spPr>
              <a:xfrm rot="10800000">
                <a:off x="1927860" y="3330575"/>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a:extLst>
                  <a:ext uri="{FF2B5EF4-FFF2-40B4-BE49-F238E27FC236}">
                    <a16:creationId xmlns:a16="http://schemas.microsoft.com/office/drawing/2014/main" id="{A1CF2DA3-A714-A340-62BF-233B3E68452F}"/>
                  </a:ext>
                </a:extLst>
              </p:cNvPr>
              <p:cNvSpPr/>
              <p:nvPr/>
            </p:nvSpPr>
            <p:spPr>
              <a:xfrm rot="10800000">
                <a:off x="3345180"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a:extLst>
                  <a:ext uri="{FF2B5EF4-FFF2-40B4-BE49-F238E27FC236}">
                    <a16:creationId xmlns:a16="http://schemas.microsoft.com/office/drawing/2014/main" id="{A5E68266-D471-C8EA-28EB-9C3AFA7EE433}"/>
                  </a:ext>
                </a:extLst>
              </p:cNvPr>
              <p:cNvSpPr/>
              <p:nvPr/>
            </p:nvSpPr>
            <p:spPr>
              <a:xfrm rot="10800000">
                <a:off x="3108960"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BE8A256A-B104-3F04-26FE-F3234C436B64}"/>
                  </a:ext>
                </a:extLst>
              </p:cNvPr>
              <p:cNvSpPr/>
              <p:nvPr/>
            </p:nvSpPr>
            <p:spPr>
              <a:xfrm rot="10800000">
                <a:off x="2872740"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a:extLst>
                  <a:ext uri="{FF2B5EF4-FFF2-40B4-BE49-F238E27FC236}">
                    <a16:creationId xmlns:a16="http://schemas.microsoft.com/office/drawing/2014/main" id="{2AFFC8CE-A47E-299E-CAB4-EC9916A49DFF}"/>
                  </a:ext>
                </a:extLst>
              </p:cNvPr>
              <p:cNvSpPr/>
              <p:nvPr/>
            </p:nvSpPr>
            <p:spPr>
              <a:xfrm>
                <a:off x="2636517" y="3094778"/>
                <a:ext cx="236220" cy="236220"/>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0" name="矩形 299">
              <a:extLst>
                <a:ext uri="{FF2B5EF4-FFF2-40B4-BE49-F238E27FC236}">
                  <a16:creationId xmlns:a16="http://schemas.microsoft.com/office/drawing/2014/main" id="{88D079BB-F0AB-A8D8-C373-8914A427D73C}"/>
                </a:ext>
              </a:extLst>
            </p:cNvPr>
            <p:cNvSpPr/>
            <p:nvPr/>
          </p:nvSpPr>
          <p:spPr>
            <a:xfrm>
              <a:off x="4096652" y="3105280"/>
              <a:ext cx="375853" cy="37585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5" name="组合 354">
            <a:extLst>
              <a:ext uri="{FF2B5EF4-FFF2-40B4-BE49-F238E27FC236}">
                <a16:creationId xmlns:a16="http://schemas.microsoft.com/office/drawing/2014/main" id="{04A23470-2802-1F46-2F05-A3205858C85E}"/>
              </a:ext>
            </a:extLst>
          </p:cNvPr>
          <p:cNvGrpSpPr/>
          <p:nvPr/>
        </p:nvGrpSpPr>
        <p:grpSpPr>
          <a:xfrm>
            <a:off x="6630297" y="2203459"/>
            <a:ext cx="3263426" cy="2148887"/>
            <a:chOff x="6174251" y="2083640"/>
            <a:chExt cx="3974068" cy="2616828"/>
          </a:xfrm>
        </p:grpSpPr>
        <p:grpSp>
          <p:nvGrpSpPr>
            <p:cNvPr id="179" name="组合 178">
              <a:extLst>
                <a:ext uri="{FF2B5EF4-FFF2-40B4-BE49-F238E27FC236}">
                  <a16:creationId xmlns:a16="http://schemas.microsoft.com/office/drawing/2014/main" id="{25476137-FD2A-007E-EF33-9FC1ABBFBA40}"/>
                </a:ext>
              </a:extLst>
            </p:cNvPr>
            <p:cNvGrpSpPr/>
            <p:nvPr/>
          </p:nvGrpSpPr>
          <p:grpSpPr>
            <a:xfrm>
              <a:off x="6174251" y="2083640"/>
              <a:ext cx="2630973" cy="2616828"/>
              <a:chOff x="1927860" y="2392680"/>
              <a:chExt cx="1653540" cy="1644650"/>
            </a:xfrm>
            <a:scene3d>
              <a:camera prst="isometricOffAxis2Right"/>
              <a:lightRig rig="threePt" dir="t"/>
            </a:scene3d>
          </p:grpSpPr>
          <p:sp>
            <p:nvSpPr>
              <p:cNvPr id="194" name="矩形 193">
                <a:extLst>
                  <a:ext uri="{FF2B5EF4-FFF2-40B4-BE49-F238E27FC236}">
                    <a16:creationId xmlns:a16="http://schemas.microsoft.com/office/drawing/2014/main" id="{2B6DA04E-0DF7-B80D-4731-BA63E75520F7}"/>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437C14D8-7094-CCA9-2A31-46468664908D}"/>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BF57EC62-8BE7-B2BF-7785-CAAEE0CC18A2}"/>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19BB430A-811D-1045-A71C-E8D7CD0573FF}"/>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6C672C3D-1423-870B-3051-9461A6CF87EC}"/>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0037A2C6-7B15-75F4-22EC-8B681178950F}"/>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56E87652-EE7F-4F34-1D86-A9DFF94835EC}"/>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12DC560B-A67F-1BA6-4AE1-4828309F5003}"/>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41C45035-74C5-72D0-E39E-48440481D805}"/>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6E8417DA-F4C6-52F6-4212-BA0EBCB6D115}"/>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1FD589E7-9861-DF78-40B6-533A8826A2A0}"/>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AA81D5CE-E542-0360-B146-C9BED6D3B5AD}"/>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a:extLst>
                  <a:ext uri="{FF2B5EF4-FFF2-40B4-BE49-F238E27FC236}">
                    <a16:creationId xmlns:a16="http://schemas.microsoft.com/office/drawing/2014/main" id="{6A806843-B108-5C47-CE06-8CA53EBD4D40}"/>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265970AC-7A6F-8D2C-195D-1D5C621DA69A}"/>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a:extLst>
                  <a:ext uri="{FF2B5EF4-FFF2-40B4-BE49-F238E27FC236}">
                    <a16:creationId xmlns:a16="http://schemas.microsoft.com/office/drawing/2014/main" id="{E63A3EEF-E1F8-8067-1E0C-096FCE9CEB6C}"/>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a:extLst>
                  <a:ext uri="{FF2B5EF4-FFF2-40B4-BE49-F238E27FC236}">
                    <a16:creationId xmlns:a16="http://schemas.microsoft.com/office/drawing/2014/main" id="{552C58B9-B922-6447-8FBB-AB7622785FFE}"/>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a:extLst>
                  <a:ext uri="{FF2B5EF4-FFF2-40B4-BE49-F238E27FC236}">
                    <a16:creationId xmlns:a16="http://schemas.microsoft.com/office/drawing/2014/main" id="{9ACB73DC-5039-7328-7950-A232BD451776}"/>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a:extLst>
                  <a:ext uri="{FF2B5EF4-FFF2-40B4-BE49-F238E27FC236}">
                    <a16:creationId xmlns:a16="http://schemas.microsoft.com/office/drawing/2014/main" id="{9D0F10DC-8A2B-13D8-340E-5910B3C0DCBA}"/>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a:extLst>
                  <a:ext uri="{FF2B5EF4-FFF2-40B4-BE49-F238E27FC236}">
                    <a16:creationId xmlns:a16="http://schemas.microsoft.com/office/drawing/2014/main" id="{12E78EBC-9008-463C-37E0-4BCC2953D3B5}"/>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a:extLst>
                  <a:ext uri="{FF2B5EF4-FFF2-40B4-BE49-F238E27FC236}">
                    <a16:creationId xmlns:a16="http://schemas.microsoft.com/office/drawing/2014/main" id="{1857FF59-A0EC-F1B7-945A-2F5808C3647E}"/>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a:extLst>
                  <a:ext uri="{FF2B5EF4-FFF2-40B4-BE49-F238E27FC236}">
                    <a16:creationId xmlns:a16="http://schemas.microsoft.com/office/drawing/2014/main" id="{BBCA06A1-5F43-1448-56AE-645BFFE1219C}"/>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a:extLst>
                  <a:ext uri="{FF2B5EF4-FFF2-40B4-BE49-F238E27FC236}">
                    <a16:creationId xmlns:a16="http://schemas.microsoft.com/office/drawing/2014/main" id="{7EDD0803-A450-6283-9C44-398257FB2277}"/>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44198D53-EAA8-BC77-AD41-FA9B83C4143E}"/>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a:extLst>
                  <a:ext uri="{FF2B5EF4-FFF2-40B4-BE49-F238E27FC236}">
                    <a16:creationId xmlns:a16="http://schemas.microsoft.com/office/drawing/2014/main" id="{C9A5D87C-02D6-017F-3E07-239F6CA4FFA5}"/>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65E77A0B-C9A3-10A0-50B3-1F9D2D378C7A}"/>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A2D130F9-6F7F-41C5-758D-23C1998847C6}"/>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7225C202-EB9E-E896-2398-8B5525CDC648}"/>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ABEBCFF6-912A-C16C-BEEA-D0CC501E9701}"/>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A17C2F51-3A5B-109A-747F-C4EE7FE2A04A}"/>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7A10754E-4C32-2155-10A6-2DECFE3A1372}"/>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7D1F2886-CCE9-FCF5-7C16-8471C7467C8F}"/>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7475B8E8-D4E0-79CC-12D0-E244E09A0D89}"/>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11B24272-C89D-4FD6-2E14-ED96C4190C68}"/>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E6D94A88-3D5A-7B9B-6770-016FA25B3602}"/>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8500ECB9-1347-EDC3-E943-861B9B5321EC}"/>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3FA0205D-EC42-CB79-EBEE-0DD4F69DFEE3}"/>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2019CAF1-29E7-7CAE-9E05-CA8BB4AF7916}"/>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6C091B15-7EDB-9D95-264E-33907F6E8301}"/>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41B1BAB5-ADF9-FF18-140D-A105AB4E4020}"/>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1FE331C9-F473-A9EC-562C-9069DC648D93}"/>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a:extLst>
                  <a:ext uri="{FF2B5EF4-FFF2-40B4-BE49-F238E27FC236}">
                    <a16:creationId xmlns:a16="http://schemas.microsoft.com/office/drawing/2014/main" id="{4EDD4131-0197-3E3B-8662-B24816810D76}"/>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a:extLst>
                  <a:ext uri="{FF2B5EF4-FFF2-40B4-BE49-F238E27FC236}">
                    <a16:creationId xmlns:a16="http://schemas.microsoft.com/office/drawing/2014/main" id="{EA91715F-FF54-9EBF-4BB9-F568167AAB68}"/>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B4EEE574-2BE0-97B5-F1D7-918B58844E45}"/>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5A713AE6-470F-2EA6-ADAC-F917FB303A6C}"/>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014CF448-90A5-E72D-C5ED-C16B5BCB5FE6}"/>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B2E95A68-0CC3-437F-2205-2D9F1F252E40}"/>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368DBBBD-A339-64BD-08B7-23DEAE3723FC}"/>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374EFDBE-6F7E-0A52-5BB7-5648E7335521}"/>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34F32D18-6A04-8F19-C6B4-FDA653DFBFE4}"/>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0" name="组合 179">
              <a:extLst>
                <a:ext uri="{FF2B5EF4-FFF2-40B4-BE49-F238E27FC236}">
                  <a16:creationId xmlns:a16="http://schemas.microsoft.com/office/drawing/2014/main" id="{1AF40565-0BF0-474A-4171-460CBDC075FA}"/>
                </a:ext>
              </a:extLst>
            </p:cNvPr>
            <p:cNvGrpSpPr/>
            <p:nvPr/>
          </p:nvGrpSpPr>
          <p:grpSpPr>
            <a:xfrm>
              <a:off x="9020756" y="2837367"/>
              <a:ext cx="1127563" cy="1116110"/>
              <a:chOff x="2944826" y="2607097"/>
              <a:chExt cx="708662" cy="701464"/>
            </a:xfrm>
            <a:scene3d>
              <a:camera prst="isometricOffAxis2Right"/>
              <a:lightRig rig="threePt" dir="t"/>
            </a:scene3d>
          </p:grpSpPr>
          <p:sp>
            <p:nvSpPr>
              <p:cNvPr id="185" name="矩形 184">
                <a:extLst>
                  <a:ext uri="{FF2B5EF4-FFF2-40B4-BE49-F238E27FC236}">
                    <a16:creationId xmlns:a16="http://schemas.microsoft.com/office/drawing/2014/main" id="{EEF87312-A6F2-C730-4A24-A6CB66EC69AB}"/>
                  </a:ext>
                </a:extLst>
              </p:cNvPr>
              <p:cNvSpPr/>
              <p:nvPr/>
            </p:nvSpPr>
            <p:spPr>
              <a:xfrm>
                <a:off x="2944826"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7888EE3A-AA43-E9E0-6303-6F31B878803C}"/>
                  </a:ext>
                </a:extLst>
              </p:cNvPr>
              <p:cNvSpPr/>
              <p:nvPr/>
            </p:nvSpPr>
            <p:spPr>
              <a:xfrm>
                <a:off x="3181045"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E455EC1A-D3DD-3B5B-42D0-6CB2DAEBFA03}"/>
                  </a:ext>
                </a:extLst>
              </p:cNvPr>
              <p:cNvSpPr/>
              <p:nvPr/>
            </p:nvSpPr>
            <p:spPr>
              <a:xfrm>
                <a:off x="3417267"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28B090F0-E9FC-1A66-D8C3-5FBCF37BAA89}"/>
                  </a:ext>
                </a:extLst>
              </p:cNvPr>
              <p:cNvSpPr/>
              <p:nvPr/>
            </p:nvSpPr>
            <p:spPr>
              <a:xfrm>
                <a:off x="2944826"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BF683AD1-0C0B-8439-F763-4C8F1001171C}"/>
                  </a:ext>
                </a:extLst>
              </p:cNvPr>
              <p:cNvSpPr/>
              <p:nvPr/>
            </p:nvSpPr>
            <p:spPr>
              <a:xfrm rot="10800000">
                <a:off x="3417268"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40E1B48D-8E5F-6468-57C3-86F9340754B1}"/>
                  </a:ext>
                </a:extLst>
              </p:cNvPr>
              <p:cNvSpPr/>
              <p:nvPr/>
            </p:nvSpPr>
            <p:spPr>
              <a:xfrm rot="10800000">
                <a:off x="3181046"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73AE95FF-0446-00C1-13F9-EE0BDF1A7C91}"/>
                  </a:ext>
                </a:extLst>
              </p:cNvPr>
              <p:cNvSpPr/>
              <p:nvPr/>
            </p:nvSpPr>
            <p:spPr>
              <a:xfrm rot="10800000">
                <a:off x="2944827"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5C2608D3-5353-5DCC-9786-8AB9909A697A}"/>
                  </a:ext>
                </a:extLst>
              </p:cNvPr>
              <p:cNvSpPr/>
              <p:nvPr/>
            </p:nvSpPr>
            <p:spPr>
              <a:xfrm rot="10800000">
                <a:off x="3417268"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EDC656CC-D1BD-5439-BEE1-521A1AF8D232}"/>
                  </a:ext>
                </a:extLst>
              </p:cNvPr>
              <p:cNvSpPr/>
              <p:nvPr/>
            </p:nvSpPr>
            <p:spPr>
              <a:xfrm>
                <a:off x="3181045"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1" name="直接连接符 180">
              <a:extLst>
                <a:ext uri="{FF2B5EF4-FFF2-40B4-BE49-F238E27FC236}">
                  <a16:creationId xmlns:a16="http://schemas.microsoft.com/office/drawing/2014/main" id="{EB118196-3646-3597-7EF0-43CF6D05BB1F}"/>
                </a:ext>
              </a:extLst>
            </p:cNvPr>
            <p:cNvCxnSpPr/>
            <p:nvPr/>
          </p:nvCxnSpPr>
          <p:spPr>
            <a:xfrm>
              <a:off x="6919085" y="2513379"/>
              <a:ext cx="2407290" cy="510229"/>
            </a:xfrm>
            <a:prstGeom prst="line">
              <a:avLst/>
            </a:prstGeom>
          </p:spPr>
          <p:style>
            <a:lnRef idx="1">
              <a:schemeClr val="accent6"/>
            </a:lnRef>
            <a:fillRef idx="0">
              <a:schemeClr val="accent6"/>
            </a:fillRef>
            <a:effectRef idx="0">
              <a:schemeClr val="accent6"/>
            </a:effectRef>
            <a:fontRef idx="minor">
              <a:schemeClr val="tx1"/>
            </a:fontRef>
          </p:style>
        </p:cxnSp>
        <p:cxnSp>
          <p:nvCxnSpPr>
            <p:cNvPr id="182" name="直接连接符 181">
              <a:extLst>
                <a:ext uri="{FF2B5EF4-FFF2-40B4-BE49-F238E27FC236}">
                  <a16:creationId xmlns:a16="http://schemas.microsoft.com/office/drawing/2014/main" id="{DDDC1A41-5ABA-FF2E-E54F-6B239848D6EF}"/>
                </a:ext>
              </a:extLst>
            </p:cNvPr>
            <p:cNvCxnSpPr>
              <a:cxnSpLocks/>
            </p:cNvCxnSpPr>
            <p:nvPr/>
          </p:nvCxnSpPr>
          <p:spPr>
            <a:xfrm>
              <a:off x="7398802" y="2208463"/>
              <a:ext cx="2109439" cy="713433"/>
            </a:xfrm>
            <a:prstGeom prst="line">
              <a:avLst/>
            </a:prstGeom>
          </p:spPr>
          <p:style>
            <a:lnRef idx="1">
              <a:schemeClr val="accent6"/>
            </a:lnRef>
            <a:fillRef idx="0">
              <a:schemeClr val="accent6"/>
            </a:fillRef>
            <a:effectRef idx="0">
              <a:schemeClr val="accent6"/>
            </a:effectRef>
            <a:fontRef idx="minor">
              <a:schemeClr val="tx1"/>
            </a:fontRef>
          </p:style>
        </p:cxnSp>
        <p:cxnSp>
          <p:nvCxnSpPr>
            <p:cNvPr id="183" name="直接连接符 182">
              <a:extLst>
                <a:ext uri="{FF2B5EF4-FFF2-40B4-BE49-F238E27FC236}">
                  <a16:creationId xmlns:a16="http://schemas.microsoft.com/office/drawing/2014/main" id="{A81812DB-4E87-9F29-A640-45A62806A463}"/>
                </a:ext>
              </a:extLst>
            </p:cNvPr>
            <p:cNvCxnSpPr>
              <a:cxnSpLocks/>
            </p:cNvCxnSpPr>
            <p:nvPr/>
          </p:nvCxnSpPr>
          <p:spPr>
            <a:xfrm flipV="1">
              <a:off x="6919085" y="3361318"/>
              <a:ext cx="2416140" cy="213610"/>
            </a:xfrm>
            <a:prstGeom prst="line">
              <a:avLst/>
            </a:prstGeom>
          </p:spPr>
          <p:style>
            <a:lnRef idx="1">
              <a:schemeClr val="accent6"/>
            </a:lnRef>
            <a:fillRef idx="0">
              <a:schemeClr val="accent6"/>
            </a:fillRef>
            <a:effectRef idx="0">
              <a:schemeClr val="accent6"/>
            </a:effectRef>
            <a:fontRef idx="minor">
              <a:schemeClr val="tx1"/>
            </a:fontRef>
          </p:style>
        </p:cxnSp>
        <p:cxnSp>
          <p:nvCxnSpPr>
            <p:cNvPr id="184" name="直接连接符 183">
              <a:extLst>
                <a:ext uri="{FF2B5EF4-FFF2-40B4-BE49-F238E27FC236}">
                  <a16:creationId xmlns:a16="http://schemas.microsoft.com/office/drawing/2014/main" id="{B715C858-C93B-C90F-D7EC-4EC5DD24032C}"/>
                </a:ext>
              </a:extLst>
            </p:cNvPr>
            <p:cNvCxnSpPr>
              <a:cxnSpLocks/>
            </p:cNvCxnSpPr>
            <p:nvPr/>
          </p:nvCxnSpPr>
          <p:spPr>
            <a:xfrm>
              <a:off x="7391400" y="3263060"/>
              <a:ext cx="2112312" cy="0"/>
            </a:xfrm>
            <a:prstGeom prst="line">
              <a:avLst/>
            </a:prstGeom>
          </p:spPr>
          <p:style>
            <a:lnRef idx="1">
              <a:schemeClr val="accent6"/>
            </a:lnRef>
            <a:fillRef idx="0">
              <a:schemeClr val="accent6"/>
            </a:fillRef>
            <a:effectRef idx="0">
              <a:schemeClr val="accent6"/>
            </a:effectRef>
            <a:fontRef idx="minor">
              <a:schemeClr val="tx1"/>
            </a:fontRef>
          </p:style>
        </p:cxnSp>
        <p:sp>
          <p:nvSpPr>
            <p:cNvPr id="301" name="矩形 300">
              <a:extLst>
                <a:ext uri="{FF2B5EF4-FFF2-40B4-BE49-F238E27FC236}">
                  <a16:creationId xmlns:a16="http://schemas.microsoft.com/office/drawing/2014/main" id="{8A89F3FA-9B9B-F5B2-002F-7BDFA86DB39F}"/>
                </a:ext>
              </a:extLst>
            </p:cNvPr>
            <p:cNvSpPr/>
            <p:nvPr/>
          </p:nvSpPr>
          <p:spPr>
            <a:xfrm>
              <a:off x="9231755" y="2952671"/>
              <a:ext cx="375853" cy="37585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3" name="组合 352">
              <a:extLst>
                <a:ext uri="{FF2B5EF4-FFF2-40B4-BE49-F238E27FC236}">
                  <a16:creationId xmlns:a16="http://schemas.microsoft.com/office/drawing/2014/main" id="{84BEE2C5-8ADE-857A-B42D-2F669DCC80B5}"/>
                </a:ext>
              </a:extLst>
            </p:cNvPr>
            <p:cNvGrpSpPr/>
            <p:nvPr/>
          </p:nvGrpSpPr>
          <p:grpSpPr>
            <a:xfrm>
              <a:off x="6596409" y="2331777"/>
              <a:ext cx="1127563" cy="1123730"/>
              <a:chOff x="5453969" y="4946390"/>
              <a:chExt cx="1127563" cy="1123730"/>
            </a:xfrm>
            <a:scene3d>
              <a:camera prst="isometricOffAxis2Right"/>
              <a:lightRig rig="threePt" dir="t"/>
            </a:scene3d>
          </p:grpSpPr>
          <p:sp>
            <p:nvSpPr>
              <p:cNvPr id="319" name="矩形 318">
                <a:extLst>
                  <a:ext uri="{FF2B5EF4-FFF2-40B4-BE49-F238E27FC236}">
                    <a16:creationId xmlns:a16="http://schemas.microsoft.com/office/drawing/2014/main" id="{47CC5AB6-7C48-9CB4-4D84-EADB666A9F87}"/>
                  </a:ext>
                </a:extLst>
              </p:cNvPr>
              <p:cNvSpPr/>
              <p:nvPr/>
            </p:nvSpPr>
            <p:spPr>
              <a:xfrm>
                <a:off x="5453969" y="4946390"/>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FC21CFE4-4EE5-4A55-9802-0D0C25F79BB5}"/>
                  </a:ext>
                </a:extLst>
              </p:cNvPr>
              <p:cNvSpPr/>
              <p:nvPr/>
            </p:nvSpPr>
            <p:spPr>
              <a:xfrm>
                <a:off x="5829821" y="4946390"/>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a:extLst>
                  <a:ext uri="{FF2B5EF4-FFF2-40B4-BE49-F238E27FC236}">
                    <a16:creationId xmlns:a16="http://schemas.microsoft.com/office/drawing/2014/main" id="{AE3D279F-B05C-8D46-526B-6AB9B8FCDD57}"/>
                  </a:ext>
                </a:extLst>
              </p:cNvPr>
              <p:cNvSpPr/>
              <p:nvPr/>
            </p:nvSpPr>
            <p:spPr>
              <a:xfrm>
                <a:off x="6205678" y="4946390"/>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a:extLst>
                  <a:ext uri="{FF2B5EF4-FFF2-40B4-BE49-F238E27FC236}">
                    <a16:creationId xmlns:a16="http://schemas.microsoft.com/office/drawing/2014/main" id="{66760175-84BC-E6A8-19A9-06630016C181}"/>
                  </a:ext>
                </a:extLst>
              </p:cNvPr>
              <p:cNvSpPr/>
              <p:nvPr/>
            </p:nvSpPr>
            <p:spPr>
              <a:xfrm>
                <a:off x="5453969" y="5319087"/>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a:extLst>
                  <a:ext uri="{FF2B5EF4-FFF2-40B4-BE49-F238E27FC236}">
                    <a16:creationId xmlns:a16="http://schemas.microsoft.com/office/drawing/2014/main" id="{26755069-816D-6533-89B7-87199FE1D5A2}"/>
                  </a:ext>
                </a:extLst>
              </p:cNvPr>
              <p:cNvSpPr/>
              <p:nvPr/>
            </p:nvSpPr>
            <p:spPr>
              <a:xfrm rot="10800000">
                <a:off x="6205679" y="5694267"/>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a:extLst>
                  <a:ext uri="{FF2B5EF4-FFF2-40B4-BE49-F238E27FC236}">
                    <a16:creationId xmlns:a16="http://schemas.microsoft.com/office/drawing/2014/main" id="{39376A4B-51BA-86EA-4B2D-DD0C324F8CC8}"/>
                  </a:ext>
                </a:extLst>
              </p:cNvPr>
              <p:cNvSpPr/>
              <p:nvPr/>
            </p:nvSpPr>
            <p:spPr>
              <a:xfrm rot="10800000">
                <a:off x="5829823" y="5694267"/>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5" name="矩形 344">
                <a:extLst>
                  <a:ext uri="{FF2B5EF4-FFF2-40B4-BE49-F238E27FC236}">
                    <a16:creationId xmlns:a16="http://schemas.microsoft.com/office/drawing/2014/main" id="{C00D50EE-D899-5019-07BC-C509EBCFBDED}"/>
                  </a:ext>
                </a:extLst>
              </p:cNvPr>
              <p:cNvSpPr/>
              <p:nvPr/>
            </p:nvSpPr>
            <p:spPr>
              <a:xfrm rot="10800000">
                <a:off x="5453971" y="5694267"/>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a:extLst>
                  <a:ext uri="{FF2B5EF4-FFF2-40B4-BE49-F238E27FC236}">
                    <a16:creationId xmlns:a16="http://schemas.microsoft.com/office/drawing/2014/main" id="{4AC77AA0-61A0-6C28-47A7-3AAEFE43ED3B}"/>
                  </a:ext>
                </a:extLst>
              </p:cNvPr>
              <p:cNvSpPr/>
              <p:nvPr/>
            </p:nvSpPr>
            <p:spPr>
              <a:xfrm rot="10800000">
                <a:off x="6205679" y="5319087"/>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矩形 350">
                <a:extLst>
                  <a:ext uri="{FF2B5EF4-FFF2-40B4-BE49-F238E27FC236}">
                    <a16:creationId xmlns:a16="http://schemas.microsoft.com/office/drawing/2014/main" id="{08CBC33C-6B12-D9AA-92EA-078E1096FECE}"/>
                  </a:ext>
                </a:extLst>
              </p:cNvPr>
              <p:cNvSpPr/>
              <p:nvPr/>
            </p:nvSpPr>
            <p:spPr>
              <a:xfrm>
                <a:off x="5829821" y="5319087"/>
                <a:ext cx="375853" cy="375853"/>
              </a:xfrm>
              <a:prstGeom prst="rect">
                <a:avLst/>
              </a:prstGeom>
              <a:solidFill>
                <a:schemeClr val="bg2">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6" name="文本框 355">
            <a:extLst>
              <a:ext uri="{FF2B5EF4-FFF2-40B4-BE49-F238E27FC236}">
                <a16:creationId xmlns:a16="http://schemas.microsoft.com/office/drawing/2014/main" id="{C9D2094F-EF4F-1CD8-4887-117DBA4D0007}"/>
              </a:ext>
            </a:extLst>
          </p:cNvPr>
          <p:cNvSpPr txBox="1"/>
          <p:nvPr/>
        </p:nvSpPr>
        <p:spPr>
          <a:xfrm>
            <a:off x="2690971" y="4881081"/>
            <a:ext cx="2022785"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全连接神经网络 隐藏层</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7" name="文本框 356">
            <a:extLst>
              <a:ext uri="{FF2B5EF4-FFF2-40B4-BE49-F238E27FC236}">
                <a16:creationId xmlns:a16="http://schemas.microsoft.com/office/drawing/2014/main" id="{7D91C6FC-2A86-45E0-B8DF-C66B4D31811D}"/>
              </a:ext>
            </a:extLst>
          </p:cNvPr>
          <p:cNvSpPr txBox="1"/>
          <p:nvPr/>
        </p:nvSpPr>
        <p:spPr>
          <a:xfrm>
            <a:off x="7195511" y="4892482"/>
            <a:ext cx="2603158" cy="377283"/>
          </a:xfrm>
          <a:prstGeom prst="rect">
            <a:avLst/>
          </a:prstGeom>
          <a:noFill/>
        </p:spPr>
        <p:txBody>
          <a:bodyPr wrap="square">
            <a:spAutoFit/>
          </a:bodyPr>
          <a:lstStyle/>
          <a:p>
            <a:pPr algn="ct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 卷积层</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池化层</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8721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4579257" cy="6959132"/>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2</a:t>
            </a:fld>
            <a:endParaRPr lang="zh-CN" altLang="en-US" dirty="0"/>
          </a:p>
        </p:txBody>
      </p:sp>
      <p:sp>
        <p:nvSpPr>
          <p:cNvPr id="8" name="TextBox 8">
            <a:extLst>
              <a:ext uri="{FF2B5EF4-FFF2-40B4-BE49-F238E27FC236}">
                <a16:creationId xmlns:a16="http://schemas.microsoft.com/office/drawing/2014/main" id="{A681B942-A25D-347E-B0B1-DBEC02EF93D5}"/>
              </a:ext>
            </a:extLst>
          </p:cNvPr>
          <p:cNvSpPr txBox="1"/>
          <p:nvPr/>
        </p:nvSpPr>
        <p:spPr>
          <a:xfrm>
            <a:off x="-275772" y="2346256"/>
            <a:ext cx="5130800" cy="1893852"/>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目   录</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Contents</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nvGrpSpPr>
          <p:cNvPr id="9" name="组合 8">
            <a:extLst>
              <a:ext uri="{FF2B5EF4-FFF2-40B4-BE49-F238E27FC236}">
                <a16:creationId xmlns:a16="http://schemas.microsoft.com/office/drawing/2014/main" id="{D0584830-916C-6395-93C8-778A32C08CA8}"/>
              </a:ext>
            </a:extLst>
          </p:cNvPr>
          <p:cNvGrpSpPr/>
          <p:nvPr/>
        </p:nvGrpSpPr>
        <p:grpSpPr>
          <a:xfrm rot="18108273">
            <a:off x="6072619" y="650700"/>
            <a:ext cx="421977" cy="603328"/>
            <a:chOff x="1935426" y="1142067"/>
            <a:chExt cx="422193" cy="587375"/>
          </a:xfrm>
        </p:grpSpPr>
        <p:sp>
          <p:nvSpPr>
            <p:cNvPr id="10" name="等腰三角形 8">
              <a:extLst>
                <a:ext uri="{FF2B5EF4-FFF2-40B4-BE49-F238E27FC236}">
                  <a16:creationId xmlns:a16="http://schemas.microsoft.com/office/drawing/2014/main" id="{1A67C3F5-7E90-C41E-A52C-8700D4321B71}"/>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11" name="等腰三角形 9">
              <a:extLst>
                <a:ext uri="{FF2B5EF4-FFF2-40B4-BE49-F238E27FC236}">
                  <a16:creationId xmlns:a16="http://schemas.microsoft.com/office/drawing/2014/main" id="{F06B7C54-9D4F-ADDD-E6E9-3692443630A4}"/>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12" name="直接连接符 11">
            <a:extLst>
              <a:ext uri="{FF2B5EF4-FFF2-40B4-BE49-F238E27FC236}">
                <a16:creationId xmlns:a16="http://schemas.microsoft.com/office/drawing/2014/main" id="{83C0C29F-6FF7-EF1E-ED03-43BA53CFB796}"/>
              </a:ext>
            </a:extLst>
          </p:cNvPr>
          <p:cNvCxnSpPr>
            <a:cxnSpLocks/>
          </p:cNvCxnSpPr>
          <p:nvPr/>
        </p:nvCxnSpPr>
        <p:spPr>
          <a:xfrm>
            <a:off x="6424042" y="1268401"/>
            <a:ext cx="4428000" cy="2441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0F6A0E8D-3456-D1A8-16D6-30F18E9E86BF}"/>
              </a:ext>
            </a:extLst>
          </p:cNvPr>
          <p:cNvGrpSpPr/>
          <p:nvPr/>
        </p:nvGrpSpPr>
        <p:grpSpPr>
          <a:xfrm rot="18108273">
            <a:off x="6072619" y="1685554"/>
            <a:ext cx="421977" cy="603328"/>
            <a:chOff x="1935426" y="1142067"/>
            <a:chExt cx="422193" cy="587375"/>
          </a:xfrm>
        </p:grpSpPr>
        <p:sp>
          <p:nvSpPr>
            <p:cNvPr id="16" name="等腰三角形 8">
              <a:extLst>
                <a:ext uri="{FF2B5EF4-FFF2-40B4-BE49-F238E27FC236}">
                  <a16:creationId xmlns:a16="http://schemas.microsoft.com/office/drawing/2014/main" id="{E03D5695-1D87-BB33-E3BD-EB9CB05581D0}"/>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18" name="等腰三角形 9">
              <a:extLst>
                <a:ext uri="{FF2B5EF4-FFF2-40B4-BE49-F238E27FC236}">
                  <a16:creationId xmlns:a16="http://schemas.microsoft.com/office/drawing/2014/main" id="{4D616700-54CA-8339-831C-8CF142F74BF0}"/>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19" name="直接连接符 18">
            <a:extLst>
              <a:ext uri="{FF2B5EF4-FFF2-40B4-BE49-F238E27FC236}">
                <a16:creationId xmlns:a16="http://schemas.microsoft.com/office/drawing/2014/main" id="{BE206380-307F-38A1-DE26-7A0FE4E7481E}"/>
              </a:ext>
            </a:extLst>
          </p:cNvPr>
          <p:cNvCxnSpPr>
            <a:cxnSpLocks/>
          </p:cNvCxnSpPr>
          <p:nvPr/>
        </p:nvCxnSpPr>
        <p:spPr>
          <a:xfrm>
            <a:off x="6424042" y="2301100"/>
            <a:ext cx="4428000" cy="2441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6FE35A98-7B14-3F0D-C9F0-170A9F41EBA0}"/>
              </a:ext>
            </a:extLst>
          </p:cNvPr>
          <p:cNvGrpSpPr/>
          <p:nvPr/>
        </p:nvGrpSpPr>
        <p:grpSpPr>
          <a:xfrm rot="18108273">
            <a:off x="6072619" y="2776832"/>
            <a:ext cx="421977" cy="603328"/>
            <a:chOff x="1935426" y="1142067"/>
            <a:chExt cx="422193" cy="587375"/>
          </a:xfrm>
        </p:grpSpPr>
        <p:sp>
          <p:nvSpPr>
            <p:cNvPr id="21" name="等腰三角形 8">
              <a:extLst>
                <a:ext uri="{FF2B5EF4-FFF2-40B4-BE49-F238E27FC236}">
                  <a16:creationId xmlns:a16="http://schemas.microsoft.com/office/drawing/2014/main" id="{43FD16EC-1052-2201-8468-F935E2C013DE}"/>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22" name="等腰三角形 9">
              <a:extLst>
                <a:ext uri="{FF2B5EF4-FFF2-40B4-BE49-F238E27FC236}">
                  <a16:creationId xmlns:a16="http://schemas.microsoft.com/office/drawing/2014/main" id="{AAA3AC70-CE84-D224-29C9-1B581D9A5DDA}"/>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23" name="直接连接符 22">
            <a:extLst>
              <a:ext uri="{FF2B5EF4-FFF2-40B4-BE49-F238E27FC236}">
                <a16:creationId xmlns:a16="http://schemas.microsoft.com/office/drawing/2014/main" id="{29C520B1-57EE-1455-F98E-6003EFB5A007}"/>
              </a:ext>
            </a:extLst>
          </p:cNvPr>
          <p:cNvCxnSpPr>
            <a:cxnSpLocks/>
          </p:cNvCxnSpPr>
          <p:nvPr/>
        </p:nvCxnSpPr>
        <p:spPr>
          <a:xfrm>
            <a:off x="6424042" y="3392378"/>
            <a:ext cx="4428000" cy="2441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7B69613F-4467-A167-CBD3-59256839E13B}"/>
              </a:ext>
            </a:extLst>
          </p:cNvPr>
          <p:cNvGrpSpPr/>
          <p:nvPr/>
        </p:nvGrpSpPr>
        <p:grpSpPr>
          <a:xfrm rot="18108273">
            <a:off x="6072619" y="3923671"/>
            <a:ext cx="421977" cy="603328"/>
            <a:chOff x="1935426" y="1142067"/>
            <a:chExt cx="422193" cy="587375"/>
          </a:xfrm>
        </p:grpSpPr>
        <p:sp>
          <p:nvSpPr>
            <p:cNvPr id="25" name="等腰三角形 8">
              <a:extLst>
                <a:ext uri="{FF2B5EF4-FFF2-40B4-BE49-F238E27FC236}">
                  <a16:creationId xmlns:a16="http://schemas.microsoft.com/office/drawing/2014/main" id="{640B54EE-FFA5-B7CD-58E9-40FE667F5B2A}"/>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26" name="等腰三角形 9">
              <a:extLst>
                <a:ext uri="{FF2B5EF4-FFF2-40B4-BE49-F238E27FC236}">
                  <a16:creationId xmlns:a16="http://schemas.microsoft.com/office/drawing/2014/main" id="{355EB674-3580-F106-C6F9-758CA6FD5E80}"/>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27" name="直接连接符 26">
            <a:extLst>
              <a:ext uri="{FF2B5EF4-FFF2-40B4-BE49-F238E27FC236}">
                <a16:creationId xmlns:a16="http://schemas.microsoft.com/office/drawing/2014/main" id="{592A8658-6B5C-A12D-0FA6-596E311FF4FF}"/>
              </a:ext>
            </a:extLst>
          </p:cNvPr>
          <p:cNvCxnSpPr>
            <a:cxnSpLocks/>
          </p:cNvCxnSpPr>
          <p:nvPr/>
        </p:nvCxnSpPr>
        <p:spPr>
          <a:xfrm>
            <a:off x="6424042" y="4539217"/>
            <a:ext cx="4428000" cy="2441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CA1E454-DD69-BF66-6886-65E6C1D6EFF1}"/>
              </a:ext>
            </a:extLst>
          </p:cNvPr>
          <p:cNvSpPr txBox="1"/>
          <p:nvPr/>
        </p:nvSpPr>
        <p:spPr>
          <a:xfrm>
            <a:off x="6807318" y="740675"/>
            <a:ext cx="387798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从图像分类到卷积神经网络</a:t>
            </a:r>
          </a:p>
        </p:txBody>
      </p:sp>
      <p:sp>
        <p:nvSpPr>
          <p:cNvPr id="29" name="文本框 28">
            <a:extLst>
              <a:ext uri="{FF2B5EF4-FFF2-40B4-BE49-F238E27FC236}">
                <a16:creationId xmlns:a16="http://schemas.microsoft.com/office/drawing/2014/main" id="{F3A46FFD-F6D8-B8EA-1F61-FB85B2B60A15}"/>
              </a:ext>
            </a:extLst>
          </p:cNvPr>
          <p:cNvSpPr txBox="1"/>
          <p:nvPr/>
        </p:nvSpPr>
        <p:spPr>
          <a:xfrm>
            <a:off x="6807318" y="1748963"/>
            <a:ext cx="449353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卷积神经网络的一般架构与性质</a:t>
            </a:r>
          </a:p>
        </p:txBody>
      </p:sp>
      <p:sp>
        <p:nvSpPr>
          <p:cNvPr id="30" name="文本框 29">
            <a:extLst>
              <a:ext uri="{FF2B5EF4-FFF2-40B4-BE49-F238E27FC236}">
                <a16:creationId xmlns:a16="http://schemas.microsoft.com/office/drawing/2014/main" id="{430408EE-76DF-E50D-C7B7-4EF6EE8BB6DA}"/>
              </a:ext>
            </a:extLst>
          </p:cNvPr>
          <p:cNvSpPr txBox="1"/>
          <p:nvPr/>
        </p:nvSpPr>
        <p:spPr>
          <a:xfrm>
            <a:off x="6807318" y="2844650"/>
            <a:ext cx="449353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卷积神经网络的推理与梯度传播</a:t>
            </a:r>
          </a:p>
        </p:txBody>
      </p:sp>
      <p:sp>
        <p:nvSpPr>
          <p:cNvPr id="31" name="文本框 30">
            <a:extLst>
              <a:ext uri="{FF2B5EF4-FFF2-40B4-BE49-F238E27FC236}">
                <a16:creationId xmlns:a16="http://schemas.microsoft.com/office/drawing/2014/main" id="{385555B5-A4CE-406B-142F-217D1CD856AC}"/>
              </a:ext>
            </a:extLst>
          </p:cNvPr>
          <p:cNvSpPr txBox="1"/>
          <p:nvPr/>
        </p:nvSpPr>
        <p:spPr>
          <a:xfrm>
            <a:off x="6807318" y="4013798"/>
            <a:ext cx="326243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卷积神经网络架构示例</a:t>
            </a:r>
          </a:p>
        </p:txBody>
      </p:sp>
      <p:grpSp>
        <p:nvGrpSpPr>
          <p:cNvPr id="32" name="组合 31">
            <a:extLst>
              <a:ext uri="{FF2B5EF4-FFF2-40B4-BE49-F238E27FC236}">
                <a16:creationId xmlns:a16="http://schemas.microsoft.com/office/drawing/2014/main" id="{6505B49F-152F-2E82-63FE-5B90D1AD3EA4}"/>
              </a:ext>
            </a:extLst>
          </p:cNvPr>
          <p:cNvGrpSpPr/>
          <p:nvPr/>
        </p:nvGrpSpPr>
        <p:grpSpPr>
          <a:xfrm rot="18108273">
            <a:off x="6072619" y="5046099"/>
            <a:ext cx="421977" cy="603328"/>
            <a:chOff x="1935426" y="1142067"/>
            <a:chExt cx="422193" cy="587375"/>
          </a:xfrm>
        </p:grpSpPr>
        <p:sp>
          <p:nvSpPr>
            <p:cNvPr id="33" name="等腰三角形 8">
              <a:extLst>
                <a:ext uri="{FF2B5EF4-FFF2-40B4-BE49-F238E27FC236}">
                  <a16:creationId xmlns:a16="http://schemas.microsoft.com/office/drawing/2014/main" id="{48E31F1D-196E-7C73-5675-6A148090E182}"/>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4" name="等腰三角形 9">
              <a:extLst>
                <a:ext uri="{FF2B5EF4-FFF2-40B4-BE49-F238E27FC236}">
                  <a16:creationId xmlns:a16="http://schemas.microsoft.com/office/drawing/2014/main" id="{1E6154F9-FAB3-5F00-6267-3E94433BB0AA}"/>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35" name="直接连接符 34">
            <a:extLst>
              <a:ext uri="{FF2B5EF4-FFF2-40B4-BE49-F238E27FC236}">
                <a16:creationId xmlns:a16="http://schemas.microsoft.com/office/drawing/2014/main" id="{FAF3C44D-0B23-E995-81A9-D8702941FD8F}"/>
              </a:ext>
            </a:extLst>
          </p:cNvPr>
          <p:cNvCxnSpPr>
            <a:cxnSpLocks/>
          </p:cNvCxnSpPr>
          <p:nvPr/>
        </p:nvCxnSpPr>
        <p:spPr>
          <a:xfrm>
            <a:off x="6424042" y="5661645"/>
            <a:ext cx="4428000" cy="2441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793C7D7-B053-DF2A-FADE-146399F0FC57}"/>
              </a:ext>
            </a:extLst>
          </p:cNvPr>
          <p:cNvSpPr txBox="1"/>
          <p:nvPr/>
        </p:nvSpPr>
        <p:spPr>
          <a:xfrm>
            <a:off x="6807318" y="5136226"/>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内容总结</a:t>
            </a:r>
          </a:p>
        </p:txBody>
      </p:sp>
    </p:spTree>
    <p:extLst>
      <p:ext uri="{BB962C8B-B14F-4D97-AF65-F5344CB8AC3E}">
        <p14:creationId xmlns:p14="http://schemas.microsoft.com/office/powerpoint/2010/main" val="100752171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卷积神经网络的性质</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20</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参数共享（</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parameter sharing</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Picture 2" descr="Image">
            <a:extLst>
              <a:ext uri="{FF2B5EF4-FFF2-40B4-BE49-F238E27FC236}">
                <a16:creationId xmlns:a16="http://schemas.microsoft.com/office/drawing/2014/main" id="{25D9F6CF-A6E0-FC66-1301-B2A1FB84F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016" y="1465378"/>
            <a:ext cx="6477000" cy="460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158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2.3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卷积神经网络的性质</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21</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平移不变性（</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translation invariant</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等变表示（</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equivariant representations</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 name="组合 36">
            <a:extLst>
              <a:ext uri="{FF2B5EF4-FFF2-40B4-BE49-F238E27FC236}">
                <a16:creationId xmlns:a16="http://schemas.microsoft.com/office/drawing/2014/main" id="{796A76B0-24DD-38B2-5F4F-9CAEBEED581A}"/>
              </a:ext>
            </a:extLst>
          </p:cNvPr>
          <p:cNvGrpSpPr/>
          <p:nvPr/>
        </p:nvGrpSpPr>
        <p:grpSpPr>
          <a:xfrm>
            <a:off x="2114022" y="1822097"/>
            <a:ext cx="7497039" cy="3935786"/>
            <a:chOff x="1113561" y="1818041"/>
            <a:chExt cx="7497039" cy="3935786"/>
          </a:xfrm>
        </p:grpSpPr>
        <p:pic>
          <p:nvPicPr>
            <p:cNvPr id="10" name="图片 9">
              <a:extLst>
                <a:ext uri="{FF2B5EF4-FFF2-40B4-BE49-F238E27FC236}">
                  <a16:creationId xmlns:a16="http://schemas.microsoft.com/office/drawing/2014/main" id="{0DAE1A99-7CF5-20FE-68FA-CABBB81397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3561" y="1818041"/>
              <a:ext cx="1800000" cy="1800000"/>
            </a:xfrm>
            <a:prstGeom prst="rect">
              <a:avLst/>
            </a:prstGeom>
          </p:spPr>
        </p:pic>
        <p:pic>
          <p:nvPicPr>
            <p:cNvPr id="12" name="图片 11">
              <a:extLst>
                <a:ext uri="{FF2B5EF4-FFF2-40B4-BE49-F238E27FC236}">
                  <a16:creationId xmlns:a16="http://schemas.microsoft.com/office/drawing/2014/main" id="{40F6835B-5477-4A17-B032-A4FFD34D70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3561" y="3953827"/>
              <a:ext cx="1800000" cy="1800000"/>
            </a:xfrm>
            <a:prstGeom prst="rect">
              <a:avLst/>
            </a:prstGeom>
          </p:spPr>
        </p:pic>
        <p:pic>
          <p:nvPicPr>
            <p:cNvPr id="14" name="图片 13">
              <a:extLst>
                <a:ext uri="{FF2B5EF4-FFF2-40B4-BE49-F238E27FC236}">
                  <a16:creationId xmlns:a16="http://schemas.microsoft.com/office/drawing/2014/main" id="{21734630-66A6-9F5C-48C5-1E739E8C4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60577" y="3429000"/>
              <a:ext cx="772112" cy="772112"/>
            </a:xfrm>
            <a:prstGeom prst="rect">
              <a:avLst/>
            </a:prstGeom>
          </p:spPr>
        </p:pic>
        <p:pic>
          <p:nvPicPr>
            <p:cNvPr id="16" name="图片 15">
              <a:extLst>
                <a:ext uri="{FF2B5EF4-FFF2-40B4-BE49-F238E27FC236}">
                  <a16:creationId xmlns:a16="http://schemas.microsoft.com/office/drawing/2014/main" id="{3CA2B216-BC9C-95F7-C941-716DCD7E7B37}"/>
                </a:ext>
              </a:extLst>
            </p:cNvPr>
            <p:cNvPicPr>
              <a:picLocks noChangeAspect="1"/>
            </p:cNvPicPr>
            <p:nvPr/>
          </p:nvPicPr>
          <p:blipFill>
            <a:blip r:embed="rId6"/>
            <a:stretch>
              <a:fillRect/>
            </a:stretch>
          </p:blipFill>
          <p:spPr>
            <a:xfrm>
              <a:off x="4825200" y="2082641"/>
              <a:ext cx="1270800" cy="1270800"/>
            </a:xfrm>
            <a:prstGeom prst="rect">
              <a:avLst/>
            </a:prstGeom>
          </p:spPr>
        </p:pic>
        <p:pic>
          <p:nvPicPr>
            <p:cNvPr id="17" name="图片 16">
              <a:extLst>
                <a:ext uri="{FF2B5EF4-FFF2-40B4-BE49-F238E27FC236}">
                  <a16:creationId xmlns:a16="http://schemas.microsoft.com/office/drawing/2014/main" id="{01F9EFB0-A24A-1708-169E-E87E904886E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825200" y="4218427"/>
              <a:ext cx="1270800" cy="1270800"/>
            </a:xfrm>
            <a:prstGeom prst="rect">
              <a:avLst/>
            </a:prstGeom>
          </p:spPr>
        </p:pic>
        <p:pic>
          <p:nvPicPr>
            <p:cNvPr id="19" name="图片 18">
              <a:extLst>
                <a:ext uri="{FF2B5EF4-FFF2-40B4-BE49-F238E27FC236}">
                  <a16:creationId xmlns:a16="http://schemas.microsoft.com/office/drawing/2014/main" id="{F3AFBD60-6E38-9F2A-3654-6DFA3F7F7325}"/>
                </a:ext>
              </a:extLst>
            </p:cNvPr>
            <p:cNvPicPr>
              <a:picLocks noChangeAspect="1"/>
            </p:cNvPicPr>
            <p:nvPr/>
          </p:nvPicPr>
          <p:blipFill>
            <a:blip r:embed="rId8"/>
            <a:stretch>
              <a:fillRect/>
            </a:stretch>
          </p:blipFill>
          <p:spPr>
            <a:xfrm>
              <a:off x="8106600" y="2466041"/>
              <a:ext cx="504000" cy="504000"/>
            </a:xfrm>
            <a:prstGeom prst="rect">
              <a:avLst/>
            </a:prstGeom>
          </p:spPr>
        </p:pic>
        <p:pic>
          <p:nvPicPr>
            <p:cNvPr id="20" name="图片 19">
              <a:extLst>
                <a:ext uri="{FF2B5EF4-FFF2-40B4-BE49-F238E27FC236}">
                  <a16:creationId xmlns:a16="http://schemas.microsoft.com/office/drawing/2014/main" id="{4F7ABCEC-EC0E-FACA-8C4D-CF6EB7DD9072}"/>
                </a:ext>
              </a:extLst>
            </p:cNvPr>
            <p:cNvPicPr>
              <a:picLocks noChangeAspect="1"/>
            </p:cNvPicPr>
            <p:nvPr/>
          </p:nvPicPr>
          <p:blipFill>
            <a:blip r:embed="rId8"/>
            <a:stretch>
              <a:fillRect/>
            </a:stretch>
          </p:blipFill>
          <p:spPr>
            <a:xfrm>
              <a:off x="8106600" y="4601827"/>
              <a:ext cx="504000" cy="504000"/>
            </a:xfrm>
            <a:prstGeom prst="rect">
              <a:avLst/>
            </a:prstGeom>
          </p:spPr>
        </p:pic>
        <p:grpSp>
          <p:nvGrpSpPr>
            <p:cNvPr id="35" name="组合 34">
              <a:extLst>
                <a:ext uri="{FF2B5EF4-FFF2-40B4-BE49-F238E27FC236}">
                  <a16:creationId xmlns:a16="http://schemas.microsoft.com/office/drawing/2014/main" id="{1895F1D0-BC65-FB77-6DA6-6C493E7780FA}"/>
                </a:ext>
              </a:extLst>
            </p:cNvPr>
            <p:cNvGrpSpPr/>
            <p:nvPr/>
          </p:nvGrpSpPr>
          <p:grpSpPr>
            <a:xfrm>
              <a:off x="3119718" y="2464627"/>
              <a:ext cx="1506070" cy="655091"/>
              <a:chOff x="3119718" y="2464627"/>
              <a:chExt cx="1506070" cy="655091"/>
            </a:xfrm>
          </p:grpSpPr>
          <p:cxnSp>
            <p:nvCxnSpPr>
              <p:cNvPr id="23" name="直接箭头连接符 22">
                <a:extLst>
                  <a:ext uri="{FF2B5EF4-FFF2-40B4-BE49-F238E27FC236}">
                    <a16:creationId xmlns:a16="http://schemas.microsoft.com/office/drawing/2014/main" id="{EBF079A8-2245-954B-922D-9BB8469EF2FF}"/>
                  </a:ext>
                </a:extLst>
              </p:cNvPr>
              <p:cNvCxnSpPr/>
              <p:nvPr/>
            </p:nvCxnSpPr>
            <p:spPr>
              <a:xfrm>
                <a:off x="3119718" y="2743477"/>
                <a:ext cx="150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D1AD555-9190-7297-663E-5680D5734CFA}"/>
                  </a:ext>
                </a:extLst>
              </p:cNvPr>
              <p:cNvCxnSpPr/>
              <p:nvPr/>
            </p:nvCxnSpPr>
            <p:spPr>
              <a:xfrm>
                <a:off x="3846633" y="2743477"/>
                <a:ext cx="0" cy="37624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7" name="对象 26">
                <a:extLst>
                  <a:ext uri="{FF2B5EF4-FFF2-40B4-BE49-F238E27FC236}">
                    <a16:creationId xmlns:a16="http://schemas.microsoft.com/office/drawing/2014/main" id="{4D4B4F2E-FB47-A04E-5F8F-E505C72E693F}"/>
                  </a:ext>
                </a:extLst>
              </p:cNvPr>
              <p:cNvGraphicFramePr>
                <a:graphicFrameLocks noChangeAspect="1"/>
              </p:cNvGraphicFramePr>
              <p:nvPr>
                <p:extLst>
                  <p:ext uri="{D42A27DB-BD31-4B8C-83A1-F6EECF244321}">
                    <p14:modId xmlns:p14="http://schemas.microsoft.com/office/powerpoint/2010/main" val="517053013"/>
                  </p:ext>
                </p:extLst>
              </p:nvPr>
            </p:nvGraphicFramePr>
            <p:xfrm>
              <a:off x="3638074" y="2464627"/>
              <a:ext cx="441325" cy="284163"/>
            </p:xfrm>
            <a:graphic>
              <a:graphicData uri="http://schemas.openxmlformats.org/presentationml/2006/ole">
                <mc:AlternateContent xmlns:mc="http://schemas.openxmlformats.org/markup-compatibility/2006">
                  <mc:Choice xmlns:v="urn:schemas-microsoft-com:vml" Requires="v">
                    <p:oleObj name="AxMath" r:id="rId9" imgW="441360" imgH="284400" progId="Equation.AxMath">
                      <p:embed/>
                    </p:oleObj>
                  </mc:Choice>
                  <mc:Fallback>
                    <p:oleObj name="AxMath" r:id="rId9" imgW="441360" imgH="284400" progId="Equation.AxMath">
                      <p:embed/>
                      <p:pic>
                        <p:nvPicPr>
                          <p:cNvPr id="0" name=""/>
                          <p:cNvPicPr/>
                          <p:nvPr/>
                        </p:nvPicPr>
                        <p:blipFill>
                          <a:blip r:embed="rId10"/>
                          <a:stretch>
                            <a:fillRect/>
                          </a:stretch>
                        </p:blipFill>
                        <p:spPr>
                          <a:xfrm>
                            <a:off x="3638074" y="2464627"/>
                            <a:ext cx="441325" cy="284163"/>
                          </a:xfrm>
                          <a:prstGeom prst="rect">
                            <a:avLst/>
                          </a:prstGeom>
                        </p:spPr>
                      </p:pic>
                    </p:oleObj>
                  </mc:Fallback>
                </mc:AlternateContent>
              </a:graphicData>
            </a:graphic>
          </p:graphicFrame>
        </p:grpSp>
        <p:grpSp>
          <p:nvGrpSpPr>
            <p:cNvPr id="36" name="组合 35">
              <a:extLst>
                <a:ext uri="{FF2B5EF4-FFF2-40B4-BE49-F238E27FC236}">
                  <a16:creationId xmlns:a16="http://schemas.microsoft.com/office/drawing/2014/main" id="{85BFC5C8-207E-E887-DACF-65815935BE56}"/>
                </a:ext>
              </a:extLst>
            </p:cNvPr>
            <p:cNvGrpSpPr/>
            <p:nvPr/>
          </p:nvGrpSpPr>
          <p:grpSpPr>
            <a:xfrm>
              <a:off x="3119718" y="4477586"/>
              <a:ext cx="1506070" cy="652715"/>
              <a:chOff x="3119718" y="4477586"/>
              <a:chExt cx="1506070" cy="652715"/>
            </a:xfrm>
          </p:grpSpPr>
          <p:cxnSp>
            <p:nvCxnSpPr>
              <p:cNvPr id="22" name="直接箭头连接符 21">
                <a:extLst>
                  <a:ext uri="{FF2B5EF4-FFF2-40B4-BE49-F238E27FC236}">
                    <a16:creationId xmlns:a16="http://schemas.microsoft.com/office/drawing/2014/main" id="{3E73FEA9-39A3-95D7-C5DA-1FABFD88F370}"/>
                  </a:ext>
                </a:extLst>
              </p:cNvPr>
              <p:cNvCxnSpPr/>
              <p:nvPr/>
            </p:nvCxnSpPr>
            <p:spPr>
              <a:xfrm>
                <a:off x="3119718" y="4853827"/>
                <a:ext cx="150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D64784A-5721-184E-979D-DC8FF6F4E45A}"/>
                  </a:ext>
                </a:extLst>
              </p:cNvPr>
              <p:cNvCxnSpPr/>
              <p:nvPr/>
            </p:nvCxnSpPr>
            <p:spPr>
              <a:xfrm>
                <a:off x="3846633" y="4477586"/>
                <a:ext cx="0" cy="37624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8" name="对象 27">
                <a:extLst>
                  <a:ext uri="{FF2B5EF4-FFF2-40B4-BE49-F238E27FC236}">
                    <a16:creationId xmlns:a16="http://schemas.microsoft.com/office/drawing/2014/main" id="{9CA0636A-BC1F-045A-3F33-0F5F50667EF4}"/>
                  </a:ext>
                </a:extLst>
              </p:cNvPr>
              <p:cNvGraphicFramePr>
                <a:graphicFrameLocks noChangeAspect="1"/>
              </p:cNvGraphicFramePr>
              <p:nvPr>
                <p:extLst>
                  <p:ext uri="{D42A27DB-BD31-4B8C-83A1-F6EECF244321}">
                    <p14:modId xmlns:p14="http://schemas.microsoft.com/office/powerpoint/2010/main" val="2261824377"/>
                  </p:ext>
                </p:extLst>
              </p:nvPr>
            </p:nvGraphicFramePr>
            <p:xfrm>
              <a:off x="3640211" y="4846138"/>
              <a:ext cx="441325" cy="284163"/>
            </p:xfrm>
            <a:graphic>
              <a:graphicData uri="http://schemas.openxmlformats.org/presentationml/2006/ole">
                <mc:AlternateContent xmlns:mc="http://schemas.openxmlformats.org/markup-compatibility/2006">
                  <mc:Choice xmlns:v="urn:schemas-microsoft-com:vml" Requires="v">
                    <p:oleObj name="AxMath" r:id="rId11" imgW="441360" imgH="284400" progId="Equation.AxMath">
                      <p:embed/>
                    </p:oleObj>
                  </mc:Choice>
                  <mc:Fallback>
                    <p:oleObj name="AxMath" r:id="rId11" imgW="441360" imgH="284400" progId="Equation.AxMath">
                      <p:embed/>
                      <p:pic>
                        <p:nvPicPr>
                          <p:cNvPr id="27" name="对象 26">
                            <a:extLst>
                              <a:ext uri="{FF2B5EF4-FFF2-40B4-BE49-F238E27FC236}">
                                <a16:creationId xmlns:a16="http://schemas.microsoft.com/office/drawing/2014/main" id="{4D4B4F2E-FB47-A04E-5F8F-E505C72E693F}"/>
                              </a:ext>
                            </a:extLst>
                          </p:cNvPr>
                          <p:cNvPicPr/>
                          <p:nvPr/>
                        </p:nvPicPr>
                        <p:blipFill>
                          <a:blip r:embed="rId12"/>
                          <a:stretch>
                            <a:fillRect/>
                          </a:stretch>
                        </p:blipFill>
                        <p:spPr>
                          <a:xfrm>
                            <a:off x="3640211" y="4846138"/>
                            <a:ext cx="441325" cy="284163"/>
                          </a:xfrm>
                          <a:prstGeom prst="rect">
                            <a:avLst/>
                          </a:prstGeom>
                        </p:spPr>
                      </p:pic>
                    </p:oleObj>
                  </mc:Fallback>
                </mc:AlternateContent>
              </a:graphicData>
            </a:graphic>
          </p:graphicFrame>
        </p:grpSp>
        <p:grpSp>
          <p:nvGrpSpPr>
            <p:cNvPr id="33" name="组合 32">
              <a:extLst>
                <a:ext uri="{FF2B5EF4-FFF2-40B4-BE49-F238E27FC236}">
                  <a16:creationId xmlns:a16="http://schemas.microsoft.com/office/drawing/2014/main" id="{BD1FAE21-98FD-D27A-BCA4-CAEBFB6085B4}"/>
                </a:ext>
              </a:extLst>
            </p:cNvPr>
            <p:cNvGrpSpPr/>
            <p:nvPr/>
          </p:nvGrpSpPr>
          <p:grpSpPr>
            <a:xfrm>
              <a:off x="6325965" y="2449513"/>
              <a:ext cx="1506070" cy="293964"/>
              <a:chOff x="6325965" y="2449513"/>
              <a:chExt cx="1506070" cy="293964"/>
            </a:xfrm>
          </p:grpSpPr>
          <p:cxnSp>
            <p:nvCxnSpPr>
              <p:cNvPr id="29" name="直接箭头连接符 28">
                <a:extLst>
                  <a:ext uri="{FF2B5EF4-FFF2-40B4-BE49-F238E27FC236}">
                    <a16:creationId xmlns:a16="http://schemas.microsoft.com/office/drawing/2014/main" id="{E4D209F2-280A-A5F8-30B7-C729C448DDA4}"/>
                  </a:ext>
                </a:extLst>
              </p:cNvPr>
              <p:cNvCxnSpPr/>
              <p:nvPr/>
            </p:nvCxnSpPr>
            <p:spPr>
              <a:xfrm>
                <a:off x="6325965" y="2743477"/>
                <a:ext cx="150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对象 29">
                <a:extLst>
                  <a:ext uri="{FF2B5EF4-FFF2-40B4-BE49-F238E27FC236}">
                    <a16:creationId xmlns:a16="http://schemas.microsoft.com/office/drawing/2014/main" id="{28DD1030-CA79-1E8C-3BD2-6899A04F5604}"/>
                  </a:ext>
                </a:extLst>
              </p:cNvPr>
              <p:cNvGraphicFramePr>
                <a:graphicFrameLocks noChangeAspect="1"/>
              </p:cNvGraphicFramePr>
              <p:nvPr>
                <p:extLst>
                  <p:ext uri="{D42A27DB-BD31-4B8C-83A1-F6EECF244321}">
                    <p14:modId xmlns:p14="http://schemas.microsoft.com/office/powerpoint/2010/main" val="1427079005"/>
                  </p:ext>
                </p:extLst>
              </p:nvPr>
            </p:nvGraphicFramePr>
            <p:xfrm>
              <a:off x="6702425" y="2449513"/>
              <a:ext cx="800100" cy="284162"/>
            </p:xfrm>
            <a:graphic>
              <a:graphicData uri="http://schemas.openxmlformats.org/presentationml/2006/ole">
                <mc:AlternateContent xmlns:mc="http://schemas.openxmlformats.org/markup-compatibility/2006">
                  <mc:Choice xmlns:v="urn:schemas-microsoft-com:vml" Requires="v">
                    <p:oleObj name="AxMath" r:id="rId13" imgW="799560" imgH="284400" progId="Equation.AxMath">
                      <p:embed/>
                    </p:oleObj>
                  </mc:Choice>
                  <mc:Fallback>
                    <p:oleObj name="AxMath" r:id="rId13" imgW="799560" imgH="284400" progId="Equation.AxMath">
                      <p:embed/>
                      <p:pic>
                        <p:nvPicPr>
                          <p:cNvPr id="27" name="对象 26">
                            <a:extLst>
                              <a:ext uri="{FF2B5EF4-FFF2-40B4-BE49-F238E27FC236}">
                                <a16:creationId xmlns:a16="http://schemas.microsoft.com/office/drawing/2014/main" id="{4D4B4F2E-FB47-A04E-5F8F-E505C72E693F}"/>
                              </a:ext>
                            </a:extLst>
                          </p:cNvPr>
                          <p:cNvPicPr/>
                          <p:nvPr/>
                        </p:nvPicPr>
                        <p:blipFill>
                          <a:blip r:embed="rId14"/>
                          <a:stretch>
                            <a:fillRect/>
                          </a:stretch>
                        </p:blipFill>
                        <p:spPr>
                          <a:xfrm>
                            <a:off x="6702425" y="2449513"/>
                            <a:ext cx="800100" cy="284162"/>
                          </a:xfrm>
                          <a:prstGeom prst="rect">
                            <a:avLst/>
                          </a:prstGeom>
                        </p:spPr>
                      </p:pic>
                    </p:oleObj>
                  </mc:Fallback>
                </mc:AlternateContent>
              </a:graphicData>
            </a:graphic>
          </p:graphicFrame>
        </p:grpSp>
        <p:grpSp>
          <p:nvGrpSpPr>
            <p:cNvPr id="34" name="组合 33">
              <a:extLst>
                <a:ext uri="{FF2B5EF4-FFF2-40B4-BE49-F238E27FC236}">
                  <a16:creationId xmlns:a16="http://schemas.microsoft.com/office/drawing/2014/main" id="{6D42C737-AE1B-2114-694C-57CB472E0C42}"/>
                </a:ext>
              </a:extLst>
            </p:cNvPr>
            <p:cNvGrpSpPr/>
            <p:nvPr/>
          </p:nvGrpSpPr>
          <p:grpSpPr>
            <a:xfrm>
              <a:off x="6349440" y="4853827"/>
              <a:ext cx="1506070" cy="345065"/>
              <a:chOff x="6349440" y="4853827"/>
              <a:chExt cx="1506070" cy="345065"/>
            </a:xfrm>
          </p:grpSpPr>
          <p:cxnSp>
            <p:nvCxnSpPr>
              <p:cNvPr id="31" name="直接箭头连接符 30">
                <a:extLst>
                  <a:ext uri="{FF2B5EF4-FFF2-40B4-BE49-F238E27FC236}">
                    <a16:creationId xmlns:a16="http://schemas.microsoft.com/office/drawing/2014/main" id="{F0084036-3728-7801-CC2A-E80DA8F3568B}"/>
                  </a:ext>
                </a:extLst>
              </p:cNvPr>
              <p:cNvCxnSpPr/>
              <p:nvPr/>
            </p:nvCxnSpPr>
            <p:spPr>
              <a:xfrm>
                <a:off x="6349440" y="4853827"/>
                <a:ext cx="150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对象 31">
                <a:extLst>
                  <a:ext uri="{FF2B5EF4-FFF2-40B4-BE49-F238E27FC236}">
                    <a16:creationId xmlns:a16="http://schemas.microsoft.com/office/drawing/2014/main" id="{BC49D562-7C43-7995-7828-333664A9634B}"/>
                  </a:ext>
                </a:extLst>
              </p:cNvPr>
              <p:cNvGraphicFramePr>
                <a:graphicFrameLocks noChangeAspect="1"/>
              </p:cNvGraphicFramePr>
              <p:nvPr>
                <p:extLst>
                  <p:ext uri="{D42A27DB-BD31-4B8C-83A1-F6EECF244321}">
                    <p14:modId xmlns:p14="http://schemas.microsoft.com/office/powerpoint/2010/main" val="2936425050"/>
                  </p:ext>
                </p:extLst>
              </p:nvPr>
            </p:nvGraphicFramePr>
            <p:xfrm>
              <a:off x="6702425" y="4914730"/>
              <a:ext cx="800100" cy="284162"/>
            </p:xfrm>
            <a:graphic>
              <a:graphicData uri="http://schemas.openxmlformats.org/presentationml/2006/ole">
                <mc:AlternateContent xmlns:mc="http://schemas.openxmlformats.org/markup-compatibility/2006">
                  <mc:Choice xmlns:v="urn:schemas-microsoft-com:vml" Requires="v">
                    <p:oleObj name="AxMath" r:id="rId15" imgW="799560" imgH="284400" progId="Equation.AxMath">
                      <p:embed/>
                    </p:oleObj>
                  </mc:Choice>
                  <mc:Fallback>
                    <p:oleObj name="AxMath" r:id="rId15" imgW="799560" imgH="284400" progId="Equation.AxMath">
                      <p:embed/>
                      <p:pic>
                        <p:nvPicPr>
                          <p:cNvPr id="30" name="对象 29">
                            <a:extLst>
                              <a:ext uri="{FF2B5EF4-FFF2-40B4-BE49-F238E27FC236}">
                                <a16:creationId xmlns:a16="http://schemas.microsoft.com/office/drawing/2014/main" id="{28DD1030-CA79-1E8C-3BD2-6899A04F5604}"/>
                              </a:ext>
                            </a:extLst>
                          </p:cNvPr>
                          <p:cNvPicPr/>
                          <p:nvPr/>
                        </p:nvPicPr>
                        <p:blipFill>
                          <a:blip r:embed="rId16"/>
                          <a:stretch>
                            <a:fillRect/>
                          </a:stretch>
                        </p:blipFill>
                        <p:spPr>
                          <a:xfrm>
                            <a:off x="6702425" y="4914730"/>
                            <a:ext cx="800100" cy="284162"/>
                          </a:xfrm>
                          <a:prstGeom prst="rect">
                            <a:avLst/>
                          </a:prstGeom>
                        </p:spPr>
                      </p:pic>
                    </p:oleObj>
                  </mc:Fallback>
                </mc:AlternateContent>
              </a:graphicData>
            </a:graphic>
          </p:graphicFrame>
        </p:grpSp>
      </p:grpSp>
    </p:spTree>
    <p:extLst>
      <p:ext uri="{BB962C8B-B14F-4D97-AF65-F5344CB8AC3E}">
        <p14:creationId xmlns:p14="http://schemas.microsoft.com/office/powerpoint/2010/main" val="2077028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4579257" cy="6959132"/>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22</a:t>
            </a:fld>
            <a:endParaRPr lang="zh-CN" altLang="en-US" dirty="0"/>
          </a:p>
        </p:txBody>
      </p:sp>
      <p:sp>
        <p:nvSpPr>
          <p:cNvPr id="8" name="TextBox 8">
            <a:extLst>
              <a:ext uri="{FF2B5EF4-FFF2-40B4-BE49-F238E27FC236}">
                <a16:creationId xmlns:a16="http://schemas.microsoft.com/office/drawing/2014/main" id="{A681B942-A25D-347E-B0B1-DBEC02EF93D5}"/>
              </a:ext>
            </a:extLst>
          </p:cNvPr>
          <p:cNvSpPr txBox="1"/>
          <p:nvPr/>
        </p:nvSpPr>
        <p:spPr>
          <a:xfrm>
            <a:off x="-275772" y="2346256"/>
            <a:ext cx="5130800" cy="1893852"/>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第 三 部 分</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Part Three</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8" name="文本框 27">
            <a:extLst>
              <a:ext uri="{FF2B5EF4-FFF2-40B4-BE49-F238E27FC236}">
                <a16:creationId xmlns:a16="http://schemas.microsoft.com/office/drawing/2014/main" id="{ACA1E454-DD69-BF66-6886-65E6C1D6EFF1}"/>
              </a:ext>
            </a:extLst>
          </p:cNvPr>
          <p:cNvSpPr txBox="1"/>
          <p:nvPr/>
        </p:nvSpPr>
        <p:spPr>
          <a:xfrm>
            <a:off x="5371427" y="2510956"/>
            <a:ext cx="5929828"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卷积神经网络的推理与梯度传播</a:t>
            </a:r>
          </a:p>
        </p:txBody>
      </p:sp>
    </p:spTree>
    <p:extLst>
      <p:ext uri="{BB962C8B-B14F-4D97-AF65-F5344CB8AC3E}">
        <p14:creationId xmlns:p14="http://schemas.microsoft.com/office/powerpoint/2010/main" val="217584955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3.1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卷积神经网络的前向传播</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23</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基础数学记号与运算</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C55E65AF-EDFC-92A3-90F3-2C05D04B1E68}"/>
              </a:ext>
            </a:extLst>
          </p:cNvPr>
          <p:cNvSpPr txBox="1"/>
          <p:nvPr/>
        </p:nvSpPr>
        <p:spPr>
          <a:xfrm>
            <a:off x="421886" y="1535127"/>
            <a:ext cx="4372041" cy="2640082"/>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单变量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0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列向量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0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行向量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0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0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矩阵</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B07496FE-CDF2-2DDD-5D91-7197299CD1C4}"/>
              </a:ext>
            </a:extLst>
          </p:cNvPr>
          <p:cNvGraphicFramePr>
            <a:graphicFrameLocks noChangeAspect="1"/>
          </p:cNvGraphicFramePr>
          <p:nvPr>
            <p:extLst>
              <p:ext uri="{D42A27DB-BD31-4B8C-83A1-F6EECF244321}">
                <p14:modId xmlns:p14="http://schemas.microsoft.com/office/powerpoint/2010/main" val="2183808085"/>
              </p:ext>
            </p:extLst>
          </p:nvPr>
        </p:nvGraphicFramePr>
        <p:xfrm>
          <a:off x="1427163" y="1647321"/>
          <a:ext cx="460375" cy="328613"/>
        </p:xfrm>
        <a:graphic>
          <a:graphicData uri="http://schemas.openxmlformats.org/presentationml/2006/ole">
            <mc:AlternateContent xmlns:mc="http://schemas.openxmlformats.org/markup-compatibility/2006">
              <mc:Choice xmlns:v="urn:schemas-microsoft-com:vml" Requires="v">
                <p:oleObj name="AxMath" r:id="rId3" imgW="461160" imgH="329400" progId="Equation.AxMath">
                  <p:embed/>
                </p:oleObj>
              </mc:Choice>
              <mc:Fallback>
                <p:oleObj name="AxMath" r:id="rId3" imgW="461160" imgH="329400" progId="Equation.AxMath">
                  <p:embed/>
                  <p:pic>
                    <p:nvPicPr>
                      <p:cNvPr id="0" name=""/>
                      <p:cNvPicPr/>
                      <p:nvPr/>
                    </p:nvPicPr>
                    <p:blipFill>
                      <a:blip r:embed="rId4"/>
                      <a:stretch>
                        <a:fillRect/>
                      </a:stretch>
                    </p:blipFill>
                    <p:spPr>
                      <a:xfrm>
                        <a:off x="1427163" y="1647321"/>
                        <a:ext cx="460375" cy="3286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DC28ADE-E9C8-6600-8943-1701142C8843}"/>
              </a:ext>
            </a:extLst>
          </p:cNvPr>
          <p:cNvGraphicFramePr>
            <a:graphicFrameLocks noChangeAspect="1"/>
          </p:cNvGraphicFramePr>
          <p:nvPr>
            <p:extLst>
              <p:ext uri="{D42A27DB-BD31-4B8C-83A1-F6EECF244321}">
                <p14:modId xmlns:p14="http://schemas.microsoft.com/office/powerpoint/2010/main" val="381573973"/>
              </p:ext>
            </p:extLst>
          </p:nvPr>
        </p:nvGraphicFramePr>
        <p:xfrm>
          <a:off x="1427163" y="2182813"/>
          <a:ext cx="2243137" cy="361950"/>
        </p:xfrm>
        <a:graphic>
          <a:graphicData uri="http://schemas.openxmlformats.org/presentationml/2006/ole">
            <mc:AlternateContent xmlns:mc="http://schemas.openxmlformats.org/markup-compatibility/2006">
              <mc:Choice xmlns:v="urn:schemas-microsoft-com:vml" Requires="v">
                <p:oleObj name="AxMath" r:id="rId5" imgW="2243160" imgH="361440" progId="Equation.AxMath">
                  <p:embed/>
                </p:oleObj>
              </mc:Choice>
              <mc:Fallback>
                <p:oleObj name="AxMath" r:id="rId5" imgW="2243160" imgH="361440" progId="Equation.AxMath">
                  <p:embed/>
                  <p:pic>
                    <p:nvPicPr>
                      <p:cNvPr id="10" name="对象 9">
                        <a:extLst>
                          <a:ext uri="{FF2B5EF4-FFF2-40B4-BE49-F238E27FC236}">
                            <a16:creationId xmlns:a16="http://schemas.microsoft.com/office/drawing/2014/main" id="{B07496FE-CDF2-2DDD-5D91-7197299CD1C4}"/>
                          </a:ext>
                        </a:extLst>
                      </p:cNvPr>
                      <p:cNvPicPr/>
                      <p:nvPr/>
                    </p:nvPicPr>
                    <p:blipFill>
                      <a:blip r:embed="rId6"/>
                      <a:stretch>
                        <a:fillRect/>
                      </a:stretch>
                    </p:blipFill>
                    <p:spPr>
                      <a:xfrm>
                        <a:off x="1427163" y="2182813"/>
                        <a:ext cx="2243137" cy="36195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F749A17F-E16E-F23A-D5BD-73BAD856B0CB}"/>
              </a:ext>
            </a:extLst>
          </p:cNvPr>
          <p:cNvGraphicFramePr>
            <a:graphicFrameLocks noChangeAspect="1"/>
          </p:cNvGraphicFramePr>
          <p:nvPr>
            <p:extLst>
              <p:ext uri="{D42A27DB-BD31-4B8C-83A1-F6EECF244321}">
                <p14:modId xmlns:p14="http://schemas.microsoft.com/office/powerpoint/2010/main" val="2158945656"/>
              </p:ext>
            </p:extLst>
          </p:nvPr>
        </p:nvGraphicFramePr>
        <p:xfrm>
          <a:off x="1427163" y="2751138"/>
          <a:ext cx="2136775" cy="361950"/>
        </p:xfrm>
        <a:graphic>
          <a:graphicData uri="http://schemas.openxmlformats.org/presentationml/2006/ole">
            <mc:AlternateContent xmlns:mc="http://schemas.openxmlformats.org/markup-compatibility/2006">
              <mc:Choice xmlns:v="urn:schemas-microsoft-com:vml" Requires="v">
                <p:oleObj name="AxMath" r:id="rId7" imgW="2136240" imgH="361440" progId="Equation.AxMath">
                  <p:embed/>
                </p:oleObj>
              </mc:Choice>
              <mc:Fallback>
                <p:oleObj name="AxMath" r:id="rId7" imgW="2136240" imgH="361440" progId="Equation.AxMath">
                  <p:embed/>
                  <p:pic>
                    <p:nvPicPr>
                      <p:cNvPr id="11" name="对象 10">
                        <a:extLst>
                          <a:ext uri="{FF2B5EF4-FFF2-40B4-BE49-F238E27FC236}">
                            <a16:creationId xmlns:a16="http://schemas.microsoft.com/office/drawing/2014/main" id="{0DC28ADE-E9C8-6600-8943-1701142C8843}"/>
                          </a:ext>
                        </a:extLst>
                      </p:cNvPr>
                      <p:cNvPicPr/>
                      <p:nvPr/>
                    </p:nvPicPr>
                    <p:blipFill>
                      <a:blip r:embed="rId8"/>
                      <a:stretch>
                        <a:fillRect/>
                      </a:stretch>
                    </p:blipFill>
                    <p:spPr>
                      <a:xfrm>
                        <a:off x="1427163" y="2751138"/>
                        <a:ext cx="2136775" cy="36195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017164F2-3CA3-117A-92D0-C1E900FAA3DC}"/>
              </a:ext>
            </a:extLst>
          </p:cNvPr>
          <p:cNvGraphicFramePr>
            <a:graphicFrameLocks noChangeAspect="1"/>
          </p:cNvGraphicFramePr>
          <p:nvPr>
            <p:extLst>
              <p:ext uri="{D42A27DB-BD31-4B8C-83A1-F6EECF244321}">
                <p14:modId xmlns:p14="http://schemas.microsoft.com/office/powerpoint/2010/main" val="2331214845"/>
              </p:ext>
            </p:extLst>
          </p:nvPr>
        </p:nvGraphicFramePr>
        <p:xfrm>
          <a:off x="1427163" y="3290888"/>
          <a:ext cx="2746375" cy="1425575"/>
        </p:xfrm>
        <a:graphic>
          <a:graphicData uri="http://schemas.openxmlformats.org/presentationml/2006/ole">
            <mc:AlternateContent xmlns:mc="http://schemas.openxmlformats.org/markup-compatibility/2006">
              <mc:Choice xmlns:v="urn:schemas-microsoft-com:vml" Requires="v">
                <p:oleObj name="AxMath" r:id="rId9" imgW="2746440" imgH="1425960" progId="Equation.AxMath">
                  <p:embed/>
                </p:oleObj>
              </mc:Choice>
              <mc:Fallback>
                <p:oleObj name="AxMath" r:id="rId9" imgW="2746440" imgH="1425960" progId="Equation.AxMath">
                  <p:embed/>
                  <p:pic>
                    <p:nvPicPr>
                      <p:cNvPr id="12" name="对象 11">
                        <a:extLst>
                          <a:ext uri="{FF2B5EF4-FFF2-40B4-BE49-F238E27FC236}">
                            <a16:creationId xmlns:a16="http://schemas.microsoft.com/office/drawing/2014/main" id="{F749A17F-E16E-F23A-D5BD-73BAD856B0CB}"/>
                          </a:ext>
                        </a:extLst>
                      </p:cNvPr>
                      <p:cNvPicPr/>
                      <p:nvPr/>
                    </p:nvPicPr>
                    <p:blipFill>
                      <a:blip r:embed="rId10"/>
                      <a:stretch>
                        <a:fillRect/>
                      </a:stretch>
                    </p:blipFill>
                    <p:spPr>
                      <a:xfrm>
                        <a:off x="1427163" y="3290888"/>
                        <a:ext cx="2746375" cy="1425575"/>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EF4EE17C-AB6E-553F-9962-E935EDEA181E}"/>
              </a:ext>
            </a:extLst>
          </p:cNvPr>
          <p:cNvSpPr txBox="1"/>
          <p:nvPr/>
        </p:nvSpPr>
        <p:spPr>
          <a:xfrm>
            <a:off x="4586676" y="1535127"/>
            <a:ext cx="6281688" cy="1947584"/>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0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0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激活函数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C5C34FBB-6009-6609-77D4-9CD8BB8005BD}"/>
              </a:ext>
            </a:extLst>
          </p:cNvPr>
          <p:cNvGraphicFramePr>
            <a:graphicFrameLocks noChangeAspect="1"/>
          </p:cNvGraphicFramePr>
          <p:nvPr>
            <p:extLst>
              <p:ext uri="{D42A27DB-BD31-4B8C-83A1-F6EECF244321}">
                <p14:modId xmlns:p14="http://schemas.microsoft.com/office/powerpoint/2010/main" val="1989368124"/>
              </p:ext>
            </p:extLst>
          </p:nvPr>
        </p:nvGraphicFramePr>
        <p:xfrm>
          <a:off x="5920515" y="1590675"/>
          <a:ext cx="4238625" cy="623888"/>
        </p:xfrm>
        <a:graphic>
          <a:graphicData uri="http://schemas.openxmlformats.org/presentationml/2006/ole">
            <mc:AlternateContent xmlns:mc="http://schemas.openxmlformats.org/markup-compatibility/2006">
              <mc:Choice xmlns:v="urn:schemas-microsoft-com:vml" Requires="v">
                <p:oleObj name="AxMath" r:id="rId11" imgW="4238640" imgH="624600" progId="Equation.AxMath">
                  <p:embed/>
                </p:oleObj>
              </mc:Choice>
              <mc:Fallback>
                <p:oleObj name="AxMath" r:id="rId11" imgW="4238640" imgH="624600" progId="Equation.AxMath">
                  <p:embed/>
                  <p:pic>
                    <p:nvPicPr>
                      <p:cNvPr id="10" name="对象 9">
                        <a:extLst>
                          <a:ext uri="{FF2B5EF4-FFF2-40B4-BE49-F238E27FC236}">
                            <a16:creationId xmlns:a16="http://schemas.microsoft.com/office/drawing/2014/main" id="{B07496FE-CDF2-2DDD-5D91-7197299CD1C4}"/>
                          </a:ext>
                        </a:extLst>
                      </p:cNvPr>
                      <p:cNvPicPr/>
                      <p:nvPr/>
                    </p:nvPicPr>
                    <p:blipFill>
                      <a:blip r:embed="rId12"/>
                      <a:stretch>
                        <a:fillRect/>
                      </a:stretch>
                    </p:blipFill>
                    <p:spPr>
                      <a:xfrm>
                        <a:off x="5920515" y="1590675"/>
                        <a:ext cx="4238625" cy="62388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D94BE74D-D4B2-EF14-7EF2-1D3CFB8F0E53}"/>
              </a:ext>
            </a:extLst>
          </p:cNvPr>
          <p:cNvGraphicFramePr>
            <a:graphicFrameLocks noChangeAspect="1"/>
          </p:cNvGraphicFramePr>
          <p:nvPr>
            <p:extLst>
              <p:ext uri="{D42A27DB-BD31-4B8C-83A1-F6EECF244321}">
                <p14:modId xmlns:p14="http://schemas.microsoft.com/office/powerpoint/2010/main" val="371472924"/>
              </p:ext>
            </p:extLst>
          </p:nvPr>
        </p:nvGraphicFramePr>
        <p:xfrm>
          <a:off x="5920515" y="2298939"/>
          <a:ext cx="5848350" cy="623887"/>
        </p:xfrm>
        <a:graphic>
          <a:graphicData uri="http://schemas.openxmlformats.org/presentationml/2006/ole">
            <mc:AlternateContent xmlns:mc="http://schemas.openxmlformats.org/markup-compatibility/2006">
              <mc:Choice xmlns:v="urn:schemas-microsoft-com:vml" Requires="v">
                <p:oleObj name="AxMath" r:id="rId13" imgW="5848920" imgH="624600" progId="Equation.AxMath">
                  <p:embed/>
                </p:oleObj>
              </mc:Choice>
              <mc:Fallback>
                <p:oleObj name="AxMath" r:id="rId13" imgW="5848920" imgH="624600" progId="Equation.AxMath">
                  <p:embed/>
                  <p:pic>
                    <p:nvPicPr>
                      <p:cNvPr id="15" name="对象 14">
                        <a:extLst>
                          <a:ext uri="{FF2B5EF4-FFF2-40B4-BE49-F238E27FC236}">
                            <a16:creationId xmlns:a16="http://schemas.microsoft.com/office/drawing/2014/main" id="{C5C34FBB-6009-6609-77D4-9CD8BB8005BD}"/>
                          </a:ext>
                        </a:extLst>
                      </p:cNvPr>
                      <p:cNvPicPr/>
                      <p:nvPr/>
                    </p:nvPicPr>
                    <p:blipFill>
                      <a:blip r:embed="rId14"/>
                      <a:stretch>
                        <a:fillRect/>
                      </a:stretch>
                    </p:blipFill>
                    <p:spPr>
                      <a:xfrm>
                        <a:off x="5920515" y="2298939"/>
                        <a:ext cx="5848350" cy="62388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3C1D5E75-66B6-00F5-0E55-E369DF106CD0}"/>
              </a:ext>
            </a:extLst>
          </p:cNvPr>
          <p:cNvGraphicFramePr>
            <a:graphicFrameLocks noChangeAspect="1"/>
          </p:cNvGraphicFramePr>
          <p:nvPr>
            <p:extLst>
              <p:ext uri="{D42A27DB-BD31-4B8C-83A1-F6EECF244321}">
                <p14:modId xmlns:p14="http://schemas.microsoft.com/office/powerpoint/2010/main" val="4167557096"/>
              </p:ext>
            </p:extLst>
          </p:nvPr>
        </p:nvGraphicFramePr>
        <p:xfrm>
          <a:off x="5920515" y="3117234"/>
          <a:ext cx="522288" cy="342900"/>
        </p:xfrm>
        <a:graphic>
          <a:graphicData uri="http://schemas.openxmlformats.org/presentationml/2006/ole">
            <mc:AlternateContent xmlns:mc="http://schemas.openxmlformats.org/markup-compatibility/2006">
              <mc:Choice xmlns:v="urn:schemas-microsoft-com:vml" Requires="v">
                <p:oleObj name="AxMath" r:id="rId15" imgW="522000" imgH="343440" progId="Equation.AxMath">
                  <p:embed/>
                </p:oleObj>
              </mc:Choice>
              <mc:Fallback>
                <p:oleObj name="AxMath" r:id="rId15" imgW="522000" imgH="343440" progId="Equation.AxMath">
                  <p:embed/>
                  <p:pic>
                    <p:nvPicPr>
                      <p:cNvPr id="10" name="对象 9">
                        <a:extLst>
                          <a:ext uri="{FF2B5EF4-FFF2-40B4-BE49-F238E27FC236}">
                            <a16:creationId xmlns:a16="http://schemas.microsoft.com/office/drawing/2014/main" id="{B07496FE-CDF2-2DDD-5D91-7197299CD1C4}"/>
                          </a:ext>
                        </a:extLst>
                      </p:cNvPr>
                      <p:cNvPicPr/>
                      <p:nvPr/>
                    </p:nvPicPr>
                    <p:blipFill>
                      <a:blip r:embed="rId16"/>
                      <a:stretch>
                        <a:fillRect/>
                      </a:stretch>
                    </p:blipFill>
                    <p:spPr>
                      <a:xfrm>
                        <a:off x="5920515" y="3117234"/>
                        <a:ext cx="522288" cy="3429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65F4A51E-5DF5-13EC-CE0C-C34C57962429}"/>
              </a:ext>
            </a:extLst>
          </p:cNvPr>
          <p:cNvGraphicFramePr>
            <a:graphicFrameLocks noChangeAspect="1"/>
          </p:cNvGraphicFramePr>
          <p:nvPr>
            <p:extLst>
              <p:ext uri="{D42A27DB-BD31-4B8C-83A1-F6EECF244321}">
                <p14:modId xmlns:p14="http://schemas.microsoft.com/office/powerpoint/2010/main" val="1424957474"/>
              </p:ext>
            </p:extLst>
          </p:nvPr>
        </p:nvGraphicFramePr>
        <p:xfrm>
          <a:off x="7379445" y="3124378"/>
          <a:ext cx="2787650" cy="328612"/>
        </p:xfrm>
        <a:graphic>
          <a:graphicData uri="http://schemas.openxmlformats.org/presentationml/2006/ole">
            <mc:AlternateContent xmlns:mc="http://schemas.openxmlformats.org/markup-compatibility/2006">
              <mc:Choice xmlns:v="urn:schemas-microsoft-com:vml" Requires="v">
                <p:oleObj name="AxMath" r:id="rId17" imgW="2787480" imgH="328680" progId="Equation.AxMath">
                  <p:embed/>
                </p:oleObj>
              </mc:Choice>
              <mc:Fallback>
                <p:oleObj name="AxMath" r:id="rId17" imgW="2787480" imgH="328680" progId="Equation.AxMath">
                  <p:embed/>
                  <p:pic>
                    <p:nvPicPr>
                      <p:cNvPr id="17" name="对象 16">
                        <a:extLst>
                          <a:ext uri="{FF2B5EF4-FFF2-40B4-BE49-F238E27FC236}">
                            <a16:creationId xmlns:a16="http://schemas.microsoft.com/office/drawing/2014/main" id="{3C1D5E75-66B6-00F5-0E55-E369DF106CD0}"/>
                          </a:ext>
                        </a:extLst>
                      </p:cNvPr>
                      <p:cNvPicPr/>
                      <p:nvPr/>
                    </p:nvPicPr>
                    <p:blipFill>
                      <a:blip r:embed="rId18"/>
                      <a:stretch>
                        <a:fillRect/>
                      </a:stretch>
                    </p:blipFill>
                    <p:spPr>
                      <a:xfrm>
                        <a:off x="7379445" y="3124378"/>
                        <a:ext cx="2787650" cy="328612"/>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953F520D-0888-2CD6-7772-041F5936C925}"/>
              </a:ext>
            </a:extLst>
          </p:cNvPr>
          <p:cNvGraphicFramePr>
            <a:graphicFrameLocks noChangeAspect="1"/>
          </p:cNvGraphicFramePr>
          <p:nvPr>
            <p:extLst>
              <p:ext uri="{D42A27DB-BD31-4B8C-83A1-F6EECF244321}">
                <p14:modId xmlns:p14="http://schemas.microsoft.com/office/powerpoint/2010/main" val="344997320"/>
              </p:ext>
            </p:extLst>
          </p:nvPr>
        </p:nvGraphicFramePr>
        <p:xfrm>
          <a:off x="5920515" y="3669669"/>
          <a:ext cx="3327400" cy="674688"/>
        </p:xfrm>
        <a:graphic>
          <a:graphicData uri="http://schemas.openxmlformats.org/presentationml/2006/ole">
            <mc:AlternateContent xmlns:mc="http://schemas.openxmlformats.org/markup-compatibility/2006">
              <mc:Choice xmlns:v="urn:schemas-microsoft-com:vml" Requires="v">
                <p:oleObj name="AxMath" r:id="rId19" imgW="3327120" imgH="675360" progId="Equation.AxMath">
                  <p:embed/>
                </p:oleObj>
              </mc:Choice>
              <mc:Fallback>
                <p:oleObj name="AxMath" r:id="rId19" imgW="3327120" imgH="675360" progId="Equation.AxMath">
                  <p:embed/>
                  <p:pic>
                    <p:nvPicPr>
                      <p:cNvPr id="18" name="对象 17">
                        <a:extLst>
                          <a:ext uri="{FF2B5EF4-FFF2-40B4-BE49-F238E27FC236}">
                            <a16:creationId xmlns:a16="http://schemas.microsoft.com/office/drawing/2014/main" id="{65F4A51E-5DF5-13EC-CE0C-C34C57962429}"/>
                          </a:ext>
                        </a:extLst>
                      </p:cNvPr>
                      <p:cNvPicPr/>
                      <p:nvPr/>
                    </p:nvPicPr>
                    <p:blipFill>
                      <a:blip r:embed="rId20"/>
                      <a:stretch>
                        <a:fillRect/>
                      </a:stretch>
                    </p:blipFill>
                    <p:spPr>
                      <a:xfrm>
                        <a:off x="5920515" y="3669669"/>
                        <a:ext cx="3327400" cy="67468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399C8668-2AF9-F607-9F3F-0650BFBF26ED}"/>
              </a:ext>
            </a:extLst>
          </p:cNvPr>
          <p:cNvGraphicFramePr>
            <a:graphicFrameLocks noChangeAspect="1"/>
          </p:cNvGraphicFramePr>
          <p:nvPr>
            <p:extLst>
              <p:ext uri="{D42A27DB-BD31-4B8C-83A1-F6EECF244321}">
                <p14:modId xmlns:p14="http://schemas.microsoft.com/office/powerpoint/2010/main" val="3179928543"/>
              </p:ext>
            </p:extLst>
          </p:nvPr>
        </p:nvGraphicFramePr>
        <p:xfrm>
          <a:off x="5920515" y="4452938"/>
          <a:ext cx="2311400" cy="660400"/>
        </p:xfrm>
        <a:graphic>
          <a:graphicData uri="http://schemas.openxmlformats.org/presentationml/2006/ole">
            <mc:AlternateContent xmlns:mc="http://schemas.openxmlformats.org/markup-compatibility/2006">
              <mc:Choice xmlns:v="urn:schemas-microsoft-com:vml" Requires="v">
                <p:oleObj name="AxMath" r:id="rId21" imgW="2311920" imgH="659880" progId="Equation.AxMath">
                  <p:embed/>
                </p:oleObj>
              </mc:Choice>
              <mc:Fallback>
                <p:oleObj name="AxMath" r:id="rId21" imgW="2311920" imgH="659880" progId="Equation.AxMath">
                  <p:embed/>
                  <p:pic>
                    <p:nvPicPr>
                      <p:cNvPr id="19" name="对象 18">
                        <a:extLst>
                          <a:ext uri="{FF2B5EF4-FFF2-40B4-BE49-F238E27FC236}">
                            <a16:creationId xmlns:a16="http://schemas.microsoft.com/office/drawing/2014/main" id="{953F520D-0888-2CD6-7772-041F5936C925}"/>
                          </a:ext>
                        </a:extLst>
                      </p:cNvPr>
                      <p:cNvPicPr/>
                      <p:nvPr/>
                    </p:nvPicPr>
                    <p:blipFill>
                      <a:blip r:embed="rId22"/>
                      <a:stretch>
                        <a:fillRect/>
                      </a:stretch>
                    </p:blipFill>
                    <p:spPr>
                      <a:xfrm>
                        <a:off x="5920515" y="4452938"/>
                        <a:ext cx="2311400" cy="6604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CD06BFEA-3F60-DF19-8555-09C4D11C40EF}"/>
              </a:ext>
            </a:extLst>
          </p:cNvPr>
          <p:cNvGraphicFramePr>
            <a:graphicFrameLocks noChangeAspect="1"/>
          </p:cNvGraphicFramePr>
          <p:nvPr>
            <p:extLst>
              <p:ext uri="{D42A27DB-BD31-4B8C-83A1-F6EECF244321}">
                <p14:modId xmlns:p14="http://schemas.microsoft.com/office/powerpoint/2010/main" val="3364801139"/>
              </p:ext>
            </p:extLst>
          </p:nvPr>
        </p:nvGraphicFramePr>
        <p:xfrm>
          <a:off x="5920515" y="5322873"/>
          <a:ext cx="2625725" cy="349250"/>
        </p:xfrm>
        <a:graphic>
          <a:graphicData uri="http://schemas.openxmlformats.org/presentationml/2006/ole">
            <mc:AlternateContent xmlns:mc="http://schemas.openxmlformats.org/markup-compatibility/2006">
              <mc:Choice xmlns:v="urn:schemas-microsoft-com:vml" Requires="v">
                <p:oleObj name="AxMath" r:id="rId23" imgW="2626200" imgH="349200" progId="Equation.AxMath">
                  <p:embed/>
                </p:oleObj>
              </mc:Choice>
              <mc:Fallback>
                <p:oleObj name="AxMath" r:id="rId23" imgW="2626200" imgH="349200" progId="Equation.AxMath">
                  <p:embed/>
                  <p:pic>
                    <p:nvPicPr>
                      <p:cNvPr id="20" name="对象 19">
                        <a:extLst>
                          <a:ext uri="{FF2B5EF4-FFF2-40B4-BE49-F238E27FC236}">
                            <a16:creationId xmlns:a16="http://schemas.microsoft.com/office/drawing/2014/main" id="{399C8668-2AF9-F607-9F3F-0650BFBF26ED}"/>
                          </a:ext>
                        </a:extLst>
                      </p:cNvPr>
                      <p:cNvPicPr/>
                      <p:nvPr/>
                    </p:nvPicPr>
                    <p:blipFill>
                      <a:blip r:embed="rId24"/>
                      <a:stretch>
                        <a:fillRect/>
                      </a:stretch>
                    </p:blipFill>
                    <p:spPr>
                      <a:xfrm>
                        <a:off x="5920515" y="5322873"/>
                        <a:ext cx="2625725" cy="34925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9BCEC042-5917-13AC-2E50-082088B04FF1}"/>
              </a:ext>
            </a:extLst>
          </p:cNvPr>
          <p:cNvGraphicFramePr>
            <a:graphicFrameLocks noChangeAspect="1"/>
          </p:cNvGraphicFramePr>
          <p:nvPr>
            <p:extLst>
              <p:ext uri="{D42A27DB-BD31-4B8C-83A1-F6EECF244321}">
                <p14:modId xmlns:p14="http://schemas.microsoft.com/office/powerpoint/2010/main" val="1047410032"/>
              </p:ext>
            </p:extLst>
          </p:nvPr>
        </p:nvGraphicFramePr>
        <p:xfrm>
          <a:off x="5919788" y="5835650"/>
          <a:ext cx="4959350" cy="349250"/>
        </p:xfrm>
        <a:graphic>
          <a:graphicData uri="http://schemas.openxmlformats.org/presentationml/2006/ole">
            <mc:AlternateContent xmlns:mc="http://schemas.openxmlformats.org/markup-compatibility/2006">
              <mc:Choice xmlns:v="urn:schemas-microsoft-com:vml" Requires="v">
                <p:oleObj name="AxMath" r:id="rId25" imgW="4959360" imgH="349200" progId="Equation.AxMath">
                  <p:embed/>
                </p:oleObj>
              </mc:Choice>
              <mc:Fallback>
                <p:oleObj name="AxMath" r:id="rId25" imgW="4959360" imgH="349200" progId="Equation.AxMath">
                  <p:embed/>
                  <p:pic>
                    <p:nvPicPr>
                      <p:cNvPr id="21" name="对象 20">
                        <a:extLst>
                          <a:ext uri="{FF2B5EF4-FFF2-40B4-BE49-F238E27FC236}">
                            <a16:creationId xmlns:a16="http://schemas.microsoft.com/office/drawing/2014/main" id="{CD06BFEA-3F60-DF19-8555-09C4D11C40EF}"/>
                          </a:ext>
                        </a:extLst>
                      </p:cNvPr>
                      <p:cNvPicPr/>
                      <p:nvPr/>
                    </p:nvPicPr>
                    <p:blipFill>
                      <a:blip r:embed="rId26"/>
                      <a:stretch>
                        <a:fillRect/>
                      </a:stretch>
                    </p:blipFill>
                    <p:spPr>
                      <a:xfrm>
                        <a:off x="5919788" y="5835650"/>
                        <a:ext cx="4959350" cy="349250"/>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D717BF4B-45C9-F608-D67D-D935B20FBC23}"/>
              </a:ext>
            </a:extLst>
          </p:cNvPr>
          <p:cNvGraphicFramePr>
            <a:graphicFrameLocks noChangeAspect="1"/>
          </p:cNvGraphicFramePr>
          <p:nvPr>
            <p:extLst>
              <p:ext uri="{D42A27DB-BD31-4B8C-83A1-F6EECF244321}">
                <p14:modId xmlns:p14="http://schemas.microsoft.com/office/powerpoint/2010/main" val="3346513503"/>
              </p:ext>
            </p:extLst>
          </p:nvPr>
        </p:nvGraphicFramePr>
        <p:xfrm>
          <a:off x="9376568" y="6202377"/>
          <a:ext cx="1211263" cy="292100"/>
        </p:xfrm>
        <a:graphic>
          <a:graphicData uri="http://schemas.openxmlformats.org/presentationml/2006/ole">
            <mc:AlternateContent xmlns:mc="http://schemas.openxmlformats.org/markup-compatibility/2006">
              <mc:Choice xmlns:v="urn:schemas-microsoft-com:vml" Requires="v">
                <p:oleObj name="AxMath" r:id="rId27" imgW="1210929" imgH="292383" progId="Equation.AxMath">
                  <p:embed/>
                </p:oleObj>
              </mc:Choice>
              <mc:Fallback>
                <p:oleObj name="AxMath" r:id="rId27" imgW="1210929" imgH="292383" progId="Equation.AxMath">
                  <p:embed/>
                  <p:pic>
                    <p:nvPicPr>
                      <p:cNvPr id="0" name=""/>
                      <p:cNvPicPr/>
                      <p:nvPr/>
                    </p:nvPicPr>
                    <p:blipFill>
                      <a:blip r:embed="rId28"/>
                      <a:stretch>
                        <a:fillRect/>
                      </a:stretch>
                    </p:blipFill>
                    <p:spPr>
                      <a:xfrm>
                        <a:off x="9376568" y="6202377"/>
                        <a:ext cx="1211263" cy="292100"/>
                      </a:xfrm>
                      <a:prstGeom prst="rect">
                        <a:avLst/>
                      </a:prstGeom>
                    </p:spPr>
                  </p:pic>
                </p:oleObj>
              </mc:Fallback>
            </mc:AlternateContent>
          </a:graphicData>
        </a:graphic>
      </p:graphicFrame>
    </p:spTree>
    <p:extLst>
      <p:ext uri="{BB962C8B-B14F-4D97-AF65-F5344CB8AC3E}">
        <p14:creationId xmlns:p14="http://schemas.microsoft.com/office/powerpoint/2010/main" val="3050332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3.1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卷积神经网络的前向传播</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24</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前向传播的数学表示</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774460"/>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输入层</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隐藏层卷积</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隐藏层到全连接层</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Softmax</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层归一化</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F0BEBB0C-4E49-DF18-8435-8C316D11C030}"/>
              </a:ext>
            </a:extLst>
          </p:cNvPr>
          <p:cNvGraphicFramePr>
            <a:graphicFrameLocks noChangeAspect="1"/>
          </p:cNvGraphicFramePr>
          <p:nvPr>
            <p:extLst>
              <p:ext uri="{D42A27DB-BD31-4B8C-83A1-F6EECF244321}">
                <p14:modId xmlns:p14="http://schemas.microsoft.com/office/powerpoint/2010/main" val="3862076151"/>
              </p:ext>
            </p:extLst>
          </p:nvPr>
        </p:nvGraphicFramePr>
        <p:xfrm>
          <a:off x="2932921" y="1683306"/>
          <a:ext cx="3114675" cy="346075"/>
        </p:xfrm>
        <a:graphic>
          <a:graphicData uri="http://schemas.openxmlformats.org/presentationml/2006/ole">
            <mc:AlternateContent xmlns:mc="http://schemas.openxmlformats.org/markup-compatibility/2006">
              <mc:Choice xmlns:v="urn:schemas-microsoft-com:vml" Requires="v">
                <p:oleObj name="AxMath" r:id="rId3" imgW="3115440" imgH="346680" progId="Equation.AxMath">
                  <p:embed/>
                </p:oleObj>
              </mc:Choice>
              <mc:Fallback>
                <p:oleObj name="AxMath" r:id="rId3" imgW="3115440" imgH="346680" progId="Equation.AxMath">
                  <p:embed/>
                  <p:pic>
                    <p:nvPicPr>
                      <p:cNvPr id="17" name="对象 16">
                        <a:extLst>
                          <a:ext uri="{FF2B5EF4-FFF2-40B4-BE49-F238E27FC236}">
                            <a16:creationId xmlns:a16="http://schemas.microsoft.com/office/drawing/2014/main" id="{3C1D5E75-66B6-00F5-0E55-E369DF106CD0}"/>
                          </a:ext>
                        </a:extLst>
                      </p:cNvPr>
                      <p:cNvPicPr/>
                      <p:nvPr/>
                    </p:nvPicPr>
                    <p:blipFill>
                      <a:blip r:embed="rId4"/>
                      <a:stretch>
                        <a:fillRect/>
                      </a:stretch>
                    </p:blipFill>
                    <p:spPr>
                      <a:xfrm>
                        <a:off x="2932921" y="1683306"/>
                        <a:ext cx="3114675" cy="346075"/>
                      </a:xfrm>
                      <a:prstGeom prst="rect">
                        <a:avLst/>
                      </a:prstGeom>
                    </p:spPr>
                  </p:pic>
                </p:oleObj>
              </mc:Fallback>
            </mc:AlternateContent>
          </a:graphicData>
        </a:graphic>
      </p:graphicFrame>
      <p:pic>
        <p:nvPicPr>
          <p:cNvPr id="12" name="图片 11">
            <a:extLst>
              <a:ext uri="{FF2B5EF4-FFF2-40B4-BE49-F238E27FC236}">
                <a16:creationId xmlns:a16="http://schemas.microsoft.com/office/drawing/2014/main" id="{B30AF5C6-0DE4-C183-01E0-619CEA7FCF98}"/>
              </a:ext>
            </a:extLst>
          </p:cNvPr>
          <p:cNvPicPr>
            <a:picLocks noChangeAspect="1"/>
          </p:cNvPicPr>
          <p:nvPr/>
        </p:nvPicPr>
        <p:blipFill>
          <a:blip r:embed="rId5"/>
          <a:stretch>
            <a:fillRect/>
          </a:stretch>
        </p:blipFill>
        <p:spPr>
          <a:xfrm>
            <a:off x="6660783" y="912341"/>
            <a:ext cx="4288761" cy="5557721"/>
          </a:xfrm>
          <a:prstGeom prst="rect">
            <a:avLst/>
          </a:prstGeom>
        </p:spPr>
      </p:pic>
      <p:graphicFrame>
        <p:nvGraphicFramePr>
          <p:cNvPr id="13" name="对象 12">
            <a:extLst>
              <a:ext uri="{FF2B5EF4-FFF2-40B4-BE49-F238E27FC236}">
                <a16:creationId xmlns:a16="http://schemas.microsoft.com/office/drawing/2014/main" id="{9CF28472-141D-C753-C32C-8E8CEE48DB51}"/>
              </a:ext>
            </a:extLst>
          </p:cNvPr>
          <p:cNvGraphicFramePr>
            <a:graphicFrameLocks noChangeAspect="1"/>
          </p:cNvGraphicFramePr>
          <p:nvPr>
            <p:extLst>
              <p:ext uri="{D42A27DB-BD31-4B8C-83A1-F6EECF244321}">
                <p14:modId xmlns:p14="http://schemas.microsoft.com/office/powerpoint/2010/main" val="757854043"/>
              </p:ext>
            </p:extLst>
          </p:nvPr>
        </p:nvGraphicFramePr>
        <p:xfrm>
          <a:off x="2932921" y="2299536"/>
          <a:ext cx="1947863" cy="344487"/>
        </p:xfrm>
        <a:graphic>
          <a:graphicData uri="http://schemas.openxmlformats.org/presentationml/2006/ole">
            <mc:AlternateContent xmlns:mc="http://schemas.openxmlformats.org/markup-compatibility/2006">
              <mc:Choice xmlns:v="urn:schemas-microsoft-com:vml" Requires="v">
                <p:oleObj name="AxMath" r:id="rId6" imgW="1947240" imgH="343800" progId="Equation.AxMath">
                  <p:embed/>
                </p:oleObj>
              </mc:Choice>
              <mc:Fallback>
                <p:oleObj name="AxMath" r:id="rId6" imgW="1947240" imgH="343800" progId="Equation.AxMath">
                  <p:embed/>
                  <p:pic>
                    <p:nvPicPr>
                      <p:cNvPr id="10" name="对象 9">
                        <a:extLst>
                          <a:ext uri="{FF2B5EF4-FFF2-40B4-BE49-F238E27FC236}">
                            <a16:creationId xmlns:a16="http://schemas.microsoft.com/office/drawing/2014/main" id="{F0BEBB0C-4E49-DF18-8435-8C316D11C030}"/>
                          </a:ext>
                        </a:extLst>
                      </p:cNvPr>
                      <p:cNvPicPr/>
                      <p:nvPr/>
                    </p:nvPicPr>
                    <p:blipFill>
                      <a:blip r:embed="rId7"/>
                      <a:stretch>
                        <a:fillRect/>
                      </a:stretch>
                    </p:blipFill>
                    <p:spPr>
                      <a:xfrm>
                        <a:off x="2932921" y="2299536"/>
                        <a:ext cx="1947863" cy="344487"/>
                      </a:xfrm>
                      <a:prstGeom prst="rect">
                        <a:avLst/>
                      </a:prstGeom>
                    </p:spPr>
                  </p:pic>
                </p:oleObj>
              </mc:Fallback>
            </mc:AlternateContent>
          </a:graphicData>
        </a:graphic>
      </p:graphicFrame>
      <p:sp>
        <p:nvSpPr>
          <p:cNvPr id="15" name="矩形: 圆角 14">
            <a:extLst>
              <a:ext uri="{FF2B5EF4-FFF2-40B4-BE49-F238E27FC236}">
                <a16:creationId xmlns:a16="http://schemas.microsoft.com/office/drawing/2014/main" id="{95D538A0-0651-5649-B459-C2AE009EBA42}"/>
              </a:ext>
            </a:extLst>
          </p:cNvPr>
          <p:cNvSpPr/>
          <p:nvPr/>
        </p:nvSpPr>
        <p:spPr>
          <a:xfrm>
            <a:off x="2852142" y="1620876"/>
            <a:ext cx="3243858" cy="103418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C6B16EB-158E-DEC9-2599-AD39A2FAA8F7}"/>
              </a:ext>
            </a:extLst>
          </p:cNvPr>
          <p:cNvSpPr txBox="1"/>
          <p:nvPr/>
        </p:nvSpPr>
        <p:spPr>
          <a:xfrm>
            <a:off x="528071" y="3967818"/>
            <a:ext cx="2929419" cy="874214"/>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局部感受野：权重连接剪枝</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权重共享：参数量缩减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箭头: 右 19">
            <a:extLst>
              <a:ext uri="{FF2B5EF4-FFF2-40B4-BE49-F238E27FC236}">
                <a16:creationId xmlns:a16="http://schemas.microsoft.com/office/drawing/2014/main" id="{1B84E195-E079-0DEF-37FE-B57E5EBFA202}"/>
              </a:ext>
            </a:extLst>
          </p:cNvPr>
          <p:cNvSpPr/>
          <p:nvPr/>
        </p:nvSpPr>
        <p:spPr>
          <a:xfrm>
            <a:off x="3513812" y="4371186"/>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E09B72D-8DB6-9D36-8DE9-4840EBC10915}"/>
              </a:ext>
            </a:extLst>
          </p:cNvPr>
          <p:cNvSpPr txBox="1"/>
          <p:nvPr/>
        </p:nvSpPr>
        <p:spPr>
          <a:xfrm>
            <a:off x="3904337" y="4175246"/>
            <a:ext cx="2734930"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相比全连接网络更易训练</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5A817F13-92EC-8D91-9129-26D01EB086BB}"/>
              </a:ext>
            </a:extLst>
          </p:cNvPr>
          <p:cNvSpPr txBox="1"/>
          <p:nvPr/>
        </p:nvSpPr>
        <p:spPr>
          <a:xfrm>
            <a:off x="1885666" y="5218686"/>
            <a:ext cx="3037758" cy="874214"/>
          </a:xfrm>
          <a:prstGeom prst="rect">
            <a:avLst/>
          </a:prstGeom>
          <a:noFill/>
        </p:spPr>
        <p:txBody>
          <a:bodyPr wrap="square">
            <a:spAutoFit/>
          </a:bodyPr>
          <a:lstStyle/>
          <a:p>
            <a:pPr algn="ctr">
              <a:lnSpc>
                <a:spcPct val="150000"/>
              </a:lnSpc>
              <a:defRPr/>
            </a:pPr>
            <a:r>
              <a:rPr lang="zh-CN" altLang="en-US"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缩小函数搜索空间</a:t>
            </a:r>
            <a:endPar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defRPr/>
            </a:pPr>
            <a:r>
              <a:rPr lang="zh-CN" altLang="en-US"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提取具有不变性的模式特征</a:t>
            </a:r>
            <a:endPar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EE290049-6F3C-CBA4-73CF-EC2A17F9807F}"/>
              </a:ext>
            </a:extLst>
          </p:cNvPr>
          <p:cNvGraphicFramePr>
            <a:graphicFrameLocks noChangeAspect="1"/>
          </p:cNvGraphicFramePr>
          <p:nvPr>
            <p:extLst>
              <p:ext uri="{D42A27DB-BD31-4B8C-83A1-F6EECF244321}">
                <p14:modId xmlns:p14="http://schemas.microsoft.com/office/powerpoint/2010/main" val="3995716141"/>
              </p:ext>
            </p:extLst>
          </p:nvPr>
        </p:nvGraphicFramePr>
        <p:xfrm>
          <a:off x="2933700" y="2801938"/>
          <a:ext cx="3417888" cy="1089025"/>
        </p:xfrm>
        <a:graphic>
          <a:graphicData uri="http://schemas.openxmlformats.org/presentationml/2006/ole">
            <mc:AlternateContent xmlns:mc="http://schemas.openxmlformats.org/markup-compatibility/2006">
              <mc:Choice xmlns:v="urn:schemas-microsoft-com:vml" Requires="v">
                <p:oleObj name="AxMath" r:id="rId8" imgW="3418560" imgH="1089720" progId="Equation.AxMath">
                  <p:embed/>
                </p:oleObj>
              </mc:Choice>
              <mc:Fallback>
                <p:oleObj name="AxMath" r:id="rId8" imgW="3418560" imgH="1089720" progId="Equation.AxMath">
                  <p:embed/>
                  <p:pic>
                    <p:nvPicPr>
                      <p:cNvPr id="13" name="对象 12">
                        <a:extLst>
                          <a:ext uri="{FF2B5EF4-FFF2-40B4-BE49-F238E27FC236}">
                            <a16:creationId xmlns:a16="http://schemas.microsoft.com/office/drawing/2014/main" id="{9CF28472-141D-C753-C32C-8E8CEE48DB51}"/>
                          </a:ext>
                        </a:extLst>
                      </p:cNvPr>
                      <p:cNvPicPr/>
                      <p:nvPr/>
                    </p:nvPicPr>
                    <p:blipFill>
                      <a:blip r:embed="rId9"/>
                      <a:stretch>
                        <a:fillRect/>
                      </a:stretch>
                    </p:blipFill>
                    <p:spPr>
                      <a:xfrm>
                        <a:off x="2933700" y="2801938"/>
                        <a:ext cx="3417888" cy="1089025"/>
                      </a:xfrm>
                      <a:prstGeom prst="rect">
                        <a:avLst/>
                      </a:prstGeom>
                    </p:spPr>
                  </p:pic>
                </p:oleObj>
              </mc:Fallback>
            </mc:AlternateContent>
          </a:graphicData>
        </a:graphic>
      </p:graphicFrame>
    </p:spTree>
    <p:extLst>
      <p:ext uri="{BB962C8B-B14F-4D97-AF65-F5344CB8AC3E}">
        <p14:creationId xmlns:p14="http://schemas.microsoft.com/office/powerpoint/2010/main" val="1659162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0" grpId="0" animBg="1"/>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25</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1" y="787880"/>
            <a:ext cx="8460653"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损失函数</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Loss Function</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衡量模型的预测值与真实值不一致程度的函数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基于范数的度量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EE15CD6D-33C7-1A48-2D8C-3F903FCA084D}"/>
              </a:ext>
            </a:extLst>
          </p:cNvPr>
          <p:cNvSpPr txBox="1"/>
          <p:nvPr/>
        </p:nvSpPr>
        <p:spPr>
          <a:xfrm>
            <a:off x="9251940" y="914494"/>
            <a:ext cx="2399518" cy="458715"/>
          </a:xfrm>
          <a:prstGeom prst="rect">
            <a:avLst/>
          </a:prstGeom>
          <a:noFill/>
        </p:spPr>
        <p:txBody>
          <a:bodyPr wrap="square">
            <a:spAutoFit/>
          </a:bodyPr>
          <a:lstStyle/>
          <a:p>
            <a:pPr>
              <a:lnSpc>
                <a:spcPct val="150000"/>
              </a:lnSpc>
              <a:defRPr/>
            </a:pPr>
            <a:r>
              <a:rPr lang="zh-CN" altLang="en-US"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误差函数 → 度量函数</a:t>
            </a:r>
            <a:endPar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EC8B65BA-237C-5122-E666-2A6B362788D7}"/>
              </a:ext>
            </a:extLst>
          </p:cNvPr>
          <p:cNvSpPr txBox="1"/>
          <p:nvPr/>
        </p:nvSpPr>
        <p:spPr>
          <a:xfrm>
            <a:off x="1085962" y="2156205"/>
            <a:ext cx="3525838" cy="458715"/>
          </a:xfrm>
          <a:prstGeom prst="rect">
            <a:avLst/>
          </a:prstGeom>
          <a:noFill/>
        </p:spPr>
        <p:txBody>
          <a:bodyPr wrap="square">
            <a:spAutoFit/>
          </a:bodyPr>
          <a:lstStyle/>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L1 Loss	L</a:t>
            </a:r>
            <a:r>
              <a:rPr lang="en-US" altLang="zh-CN" baseline="-25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范数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6" name="对象 15">
            <a:extLst>
              <a:ext uri="{FF2B5EF4-FFF2-40B4-BE49-F238E27FC236}">
                <a16:creationId xmlns:a16="http://schemas.microsoft.com/office/drawing/2014/main" id="{7D6DAAAD-48F9-0450-9B58-101A90AAED28}"/>
              </a:ext>
            </a:extLst>
          </p:cNvPr>
          <p:cNvGraphicFramePr>
            <a:graphicFrameLocks noChangeAspect="1"/>
          </p:cNvGraphicFramePr>
          <p:nvPr>
            <p:extLst>
              <p:ext uri="{D42A27DB-BD31-4B8C-83A1-F6EECF244321}">
                <p14:modId xmlns:p14="http://schemas.microsoft.com/office/powerpoint/2010/main" val="2928927011"/>
              </p:ext>
            </p:extLst>
          </p:nvPr>
        </p:nvGraphicFramePr>
        <p:xfrm>
          <a:off x="4536497" y="2046288"/>
          <a:ext cx="3868737" cy="814387"/>
        </p:xfrm>
        <a:graphic>
          <a:graphicData uri="http://schemas.openxmlformats.org/presentationml/2006/ole">
            <mc:AlternateContent xmlns:mc="http://schemas.openxmlformats.org/markup-compatibility/2006">
              <mc:Choice xmlns:v="urn:schemas-microsoft-com:vml" Requires="v">
                <p:oleObj name="AxMath" r:id="rId3" imgW="3869280" imgH="814320" progId="Equation.AxMath">
                  <p:embed/>
                </p:oleObj>
              </mc:Choice>
              <mc:Fallback>
                <p:oleObj name="AxMath" r:id="rId3" imgW="3869280" imgH="814320" progId="Equation.AxMath">
                  <p:embed/>
                  <p:pic>
                    <p:nvPicPr>
                      <p:cNvPr id="0" name=""/>
                      <p:cNvPicPr/>
                      <p:nvPr/>
                    </p:nvPicPr>
                    <p:blipFill>
                      <a:blip r:embed="rId4"/>
                      <a:stretch>
                        <a:fillRect/>
                      </a:stretch>
                    </p:blipFill>
                    <p:spPr>
                      <a:xfrm>
                        <a:off x="4536497" y="2046288"/>
                        <a:ext cx="3868737" cy="814387"/>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230AAB44-7DEE-AF6C-7CC7-95CF25738311}"/>
              </a:ext>
            </a:extLst>
          </p:cNvPr>
          <p:cNvSpPr txBox="1"/>
          <p:nvPr/>
        </p:nvSpPr>
        <p:spPr>
          <a:xfrm>
            <a:off x="1085963" y="2941593"/>
            <a:ext cx="3432249" cy="458715"/>
          </a:xfrm>
          <a:prstGeom prst="rect">
            <a:avLst/>
          </a:prstGeom>
          <a:noFill/>
        </p:spPr>
        <p:txBody>
          <a:bodyPr wrap="square">
            <a:spAutoFit/>
          </a:bodyPr>
          <a:lstStyle/>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L2 Loss (MSE Loss)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均方误差</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8" name="对象 17">
            <a:extLst>
              <a:ext uri="{FF2B5EF4-FFF2-40B4-BE49-F238E27FC236}">
                <a16:creationId xmlns:a16="http://schemas.microsoft.com/office/drawing/2014/main" id="{6EBA21CA-43D5-AC8C-56DC-D53CB4083DB6}"/>
              </a:ext>
            </a:extLst>
          </p:cNvPr>
          <p:cNvGraphicFramePr>
            <a:graphicFrameLocks noChangeAspect="1"/>
          </p:cNvGraphicFramePr>
          <p:nvPr>
            <p:extLst>
              <p:ext uri="{D42A27DB-BD31-4B8C-83A1-F6EECF244321}">
                <p14:modId xmlns:p14="http://schemas.microsoft.com/office/powerpoint/2010/main" val="2606785943"/>
              </p:ext>
            </p:extLst>
          </p:nvPr>
        </p:nvGraphicFramePr>
        <p:xfrm>
          <a:off x="4536497" y="2865193"/>
          <a:ext cx="4027487" cy="814388"/>
        </p:xfrm>
        <a:graphic>
          <a:graphicData uri="http://schemas.openxmlformats.org/presentationml/2006/ole">
            <mc:AlternateContent xmlns:mc="http://schemas.openxmlformats.org/markup-compatibility/2006">
              <mc:Choice xmlns:v="urn:schemas-microsoft-com:vml" Requires="v">
                <p:oleObj name="AxMath" r:id="rId5" imgW="4027320" imgH="814320" progId="Equation.AxMath">
                  <p:embed/>
                </p:oleObj>
              </mc:Choice>
              <mc:Fallback>
                <p:oleObj name="AxMath" r:id="rId5" imgW="4027320" imgH="814320" progId="Equation.AxMath">
                  <p:embed/>
                  <p:pic>
                    <p:nvPicPr>
                      <p:cNvPr id="16" name="对象 15">
                        <a:extLst>
                          <a:ext uri="{FF2B5EF4-FFF2-40B4-BE49-F238E27FC236}">
                            <a16:creationId xmlns:a16="http://schemas.microsoft.com/office/drawing/2014/main" id="{7D6DAAAD-48F9-0450-9B58-101A90AAED28}"/>
                          </a:ext>
                        </a:extLst>
                      </p:cNvPr>
                      <p:cNvPicPr/>
                      <p:nvPr/>
                    </p:nvPicPr>
                    <p:blipFill>
                      <a:blip r:embed="rId6"/>
                      <a:stretch>
                        <a:fillRect/>
                      </a:stretch>
                    </p:blipFill>
                    <p:spPr>
                      <a:xfrm>
                        <a:off x="4536497" y="2865193"/>
                        <a:ext cx="4027487" cy="814388"/>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BE32A0F5-DDCD-920D-4331-AC2FFB369390}"/>
              </a:ext>
            </a:extLst>
          </p:cNvPr>
          <p:cNvSpPr txBox="1"/>
          <p:nvPr/>
        </p:nvSpPr>
        <p:spPr>
          <a:xfrm>
            <a:off x="1085963" y="4182467"/>
            <a:ext cx="3432249" cy="458715"/>
          </a:xfrm>
          <a:prstGeom prst="rect">
            <a:avLst/>
          </a:prstGeom>
          <a:noFill/>
        </p:spPr>
        <p:txBody>
          <a:bodyPr wrap="square">
            <a:spAutoFit/>
          </a:bodyPr>
          <a:lstStyle/>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Cross Entropy Loss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交叉熵</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4FD8B3B4-04A5-2ED2-20B2-248D4CE5A967}"/>
              </a:ext>
            </a:extLst>
          </p:cNvPr>
          <p:cNvSpPr txBox="1"/>
          <p:nvPr/>
        </p:nvSpPr>
        <p:spPr>
          <a:xfrm>
            <a:off x="719251" y="3562030"/>
            <a:ext cx="7986134"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概率分布的度量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AFCE9F8B-C630-EB35-8320-F4936B0C9581}"/>
              </a:ext>
            </a:extLst>
          </p:cNvPr>
          <p:cNvGraphicFramePr>
            <a:graphicFrameLocks noChangeAspect="1"/>
          </p:cNvGraphicFramePr>
          <p:nvPr>
            <p:extLst>
              <p:ext uri="{D42A27DB-BD31-4B8C-83A1-F6EECF244321}">
                <p14:modId xmlns:p14="http://schemas.microsoft.com/office/powerpoint/2010/main" val="3131891394"/>
              </p:ext>
            </p:extLst>
          </p:nvPr>
        </p:nvGraphicFramePr>
        <p:xfrm>
          <a:off x="4536497" y="4071938"/>
          <a:ext cx="4673600" cy="814387"/>
        </p:xfrm>
        <a:graphic>
          <a:graphicData uri="http://schemas.openxmlformats.org/presentationml/2006/ole">
            <mc:AlternateContent xmlns:mc="http://schemas.openxmlformats.org/markup-compatibility/2006">
              <mc:Choice xmlns:v="urn:schemas-microsoft-com:vml" Requires="v">
                <p:oleObj name="AxMath" r:id="rId7" imgW="4673880" imgH="814320" progId="Equation.AxMath">
                  <p:embed/>
                </p:oleObj>
              </mc:Choice>
              <mc:Fallback>
                <p:oleObj name="AxMath" r:id="rId7" imgW="4673880" imgH="814320" progId="Equation.AxMath">
                  <p:embed/>
                  <p:pic>
                    <p:nvPicPr>
                      <p:cNvPr id="18" name="对象 17">
                        <a:extLst>
                          <a:ext uri="{FF2B5EF4-FFF2-40B4-BE49-F238E27FC236}">
                            <a16:creationId xmlns:a16="http://schemas.microsoft.com/office/drawing/2014/main" id="{6EBA21CA-43D5-AC8C-56DC-D53CB4083DB6}"/>
                          </a:ext>
                        </a:extLst>
                      </p:cNvPr>
                      <p:cNvPicPr/>
                      <p:nvPr/>
                    </p:nvPicPr>
                    <p:blipFill>
                      <a:blip r:embed="rId8"/>
                      <a:stretch>
                        <a:fillRect/>
                      </a:stretch>
                    </p:blipFill>
                    <p:spPr>
                      <a:xfrm>
                        <a:off x="4536497" y="4071938"/>
                        <a:ext cx="4673600" cy="814387"/>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C0A7634A-47EE-1045-0955-B4C424B86344}"/>
              </a:ext>
            </a:extLst>
          </p:cNvPr>
          <p:cNvSpPr txBox="1"/>
          <p:nvPr/>
        </p:nvSpPr>
        <p:spPr>
          <a:xfrm>
            <a:off x="719250" y="5037774"/>
            <a:ext cx="11028101"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损失函数基于度量                      ，取值越小网络预测越准确</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（决策空间中，决策向量与标签向量距离相近）</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B25C0AB4-5A51-0847-AC5F-2EC4501F38F0}"/>
              </a:ext>
            </a:extLst>
          </p:cNvPr>
          <p:cNvGraphicFramePr>
            <a:graphicFrameLocks noChangeAspect="1"/>
          </p:cNvGraphicFramePr>
          <p:nvPr>
            <p:extLst>
              <p:ext uri="{D42A27DB-BD31-4B8C-83A1-F6EECF244321}">
                <p14:modId xmlns:p14="http://schemas.microsoft.com/office/powerpoint/2010/main" val="1598722571"/>
              </p:ext>
            </p:extLst>
          </p:nvPr>
        </p:nvGraphicFramePr>
        <p:xfrm>
          <a:off x="2711805" y="5120179"/>
          <a:ext cx="1206500" cy="449262"/>
        </p:xfrm>
        <a:graphic>
          <a:graphicData uri="http://schemas.openxmlformats.org/presentationml/2006/ole">
            <mc:AlternateContent xmlns:mc="http://schemas.openxmlformats.org/markup-compatibility/2006">
              <mc:Choice xmlns:v="urn:schemas-microsoft-com:vml" Requires="v">
                <p:oleObj name="AxMath" r:id="rId9" imgW="1204560" imgH="450000" progId="Equation.AxMath">
                  <p:embed/>
                </p:oleObj>
              </mc:Choice>
              <mc:Fallback>
                <p:oleObj name="AxMath" r:id="rId9" imgW="1204560" imgH="450000" progId="Equation.AxMath">
                  <p:embed/>
                  <p:pic>
                    <p:nvPicPr>
                      <p:cNvPr id="16" name="对象 15">
                        <a:extLst>
                          <a:ext uri="{FF2B5EF4-FFF2-40B4-BE49-F238E27FC236}">
                            <a16:creationId xmlns:a16="http://schemas.microsoft.com/office/drawing/2014/main" id="{7D6DAAAD-48F9-0450-9B58-101A90AAED28}"/>
                          </a:ext>
                        </a:extLst>
                      </p:cNvPr>
                      <p:cNvPicPr/>
                      <p:nvPr/>
                    </p:nvPicPr>
                    <p:blipFill>
                      <a:blip r:embed="rId10"/>
                      <a:stretch>
                        <a:fillRect/>
                      </a:stretch>
                    </p:blipFill>
                    <p:spPr>
                      <a:xfrm>
                        <a:off x="2711805" y="5120179"/>
                        <a:ext cx="1206500" cy="449262"/>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A3453ADF-A578-24AC-8719-F2DA83D21515}"/>
              </a:ext>
            </a:extLst>
          </p:cNvPr>
          <p:cNvSpPr txBox="1"/>
          <p:nvPr/>
        </p:nvSpPr>
        <p:spPr>
          <a:xfrm>
            <a:off x="719251" y="5619968"/>
            <a:ext cx="8532689"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网络训练：朝使损失函数取值下降最快的方向修改网络参数</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梯度下降</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86785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sz="2800"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26</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通过链式法则，获得使损失函数取值下降的最快梯度下降方向，以此修改网络参数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081322"/>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损失函数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1" name="组合 30">
            <a:extLst>
              <a:ext uri="{FF2B5EF4-FFF2-40B4-BE49-F238E27FC236}">
                <a16:creationId xmlns:a16="http://schemas.microsoft.com/office/drawing/2014/main" id="{FBDDA948-A532-1669-ED98-C5E7EEDADC3A}"/>
              </a:ext>
            </a:extLst>
          </p:cNvPr>
          <p:cNvGrpSpPr/>
          <p:nvPr/>
        </p:nvGrpSpPr>
        <p:grpSpPr>
          <a:xfrm>
            <a:off x="4101782" y="1585107"/>
            <a:ext cx="3328820" cy="996550"/>
            <a:chOff x="4101782" y="1585107"/>
            <a:chExt cx="3328820" cy="996550"/>
          </a:xfrm>
        </p:grpSpPr>
        <p:graphicFrame>
          <p:nvGraphicFramePr>
            <p:cNvPr id="17" name="对象 16">
              <a:extLst>
                <a:ext uri="{FF2B5EF4-FFF2-40B4-BE49-F238E27FC236}">
                  <a16:creationId xmlns:a16="http://schemas.microsoft.com/office/drawing/2014/main" id="{284D0283-95EF-F3DB-5170-6B8AA86F9B04}"/>
                </a:ext>
              </a:extLst>
            </p:cNvPr>
            <p:cNvGraphicFramePr>
              <a:graphicFrameLocks noChangeAspect="1"/>
            </p:cNvGraphicFramePr>
            <p:nvPr>
              <p:extLst>
                <p:ext uri="{D42A27DB-BD31-4B8C-83A1-F6EECF244321}">
                  <p14:modId xmlns:p14="http://schemas.microsoft.com/office/powerpoint/2010/main" val="2954295558"/>
                </p:ext>
              </p:extLst>
            </p:nvPr>
          </p:nvGraphicFramePr>
          <p:xfrm>
            <a:off x="4101782" y="2221294"/>
            <a:ext cx="215900" cy="360363"/>
          </p:xfrm>
          <a:graphic>
            <a:graphicData uri="http://schemas.openxmlformats.org/presentationml/2006/ole">
              <mc:AlternateContent xmlns:mc="http://schemas.openxmlformats.org/markup-compatibility/2006">
                <mc:Choice xmlns:v="urn:schemas-microsoft-com:vml" Requires="v">
                  <p:oleObj name="AxMath" r:id="rId3" imgW="215280" imgH="361080" progId="Equation.AxMath">
                    <p:embed/>
                  </p:oleObj>
                </mc:Choice>
                <mc:Fallback>
                  <p:oleObj name="AxMath" r:id="rId3" imgW="215280" imgH="36108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4"/>
                        <a:stretch>
                          <a:fillRect/>
                        </a:stretch>
                      </p:blipFill>
                      <p:spPr>
                        <a:xfrm>
                          <a:off x="4101782" y="2221294"/>
                          <a:ext cx="215900" cy="360363"/>
                        </a:xfrm>
                        <a:prstGeom prst="rect">
                          <a:avLst/>
                        </a:prstGeom>
                      </p:spPr>
                    </p:pic>
                  </p:oleObj>
                </mc:Fallback>
              </mc:AlternateContent>
            </a:graphicData>
          </a:graphic>
        </p:graphicFrame>
        <p:cxnSp>
          <p:nvCxnSpPr>
            <p:cNvPr id="23" name="直接箭头连接符 22">
              <a:extLst>
                <a:ext uri="{FF2B5EF4-FFF2-40B4-BE49-F238E27FC236}">
                  <a16:creationId xmlns:a16="http://schemas.microsoft.com/office/drawing/2014/main" id="{8D3B60AF-2C72-3711-E3D0-C8E148A9AF79}"/>
                </a:ext>
              </a:extLst>
            </p:cNvPr>
            <p:cNvCxnSpPr/>
            <p:nvPr/>
          </p:nvCxnSpPr>
          <p:spPr>
            <a:xfrm>
              <a:off x="4319925" y="2392313"/>
              <a:ext cx="2840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8" name="对象 27">
              <a:extLst>
                <a:ext uri="{FF2B5EF4-FFF2-40B4-BE49-F238E27FC236}">
                  <a16:creationId xmlns:a16="http://schemas.microsoft.com/office/drawing/2014/main" id="{27954E9A-4A27-0EDB-ED11-9FC33AA5303D}"/>
                </a:ext>
              </a:extLst>
            </p:cNvPr>
            <p:cNvGraphicFramePr>
              <a:graphicFrameLocks noChangeAspect="1"/>
            </p:cNvGraphicFramePr>
            <p:nvPr>
              <p:extLst>
                <p:ext uri="{D42A27DB-BD31-4B8C-83A1-F6EECF244321}">
                  <p14:modId xmlns:p14="http://schemas.microsoft.com/office/powerpoint/2010/main" val="3062036078"/>
                </p:ext>
              </p:extLst>
            </p:nvPr>
          </p:nvGraphicFramePr>
          <p:xfrm>
            <a:off x="4719638" y="1585107"/>
            <a:ext cx="2038350" cy="814388"/>
          </p:xfrm>
          <a:graphic>
            <a:graphicData uri="http://schemas.openxmlformats.org/presentationml/2006/ole">
              <mc:AlternateContent xmlns:mc="http://schemas.openxmlformats.org/markup-compatibility/2006">
                <mc:Choice xmlns:v="urn:schemas-microsoft-com:vml" Requires="v">
                  <p:oleObj name="AxMath" r:id="rId5" imgW="2037600" imgH="814320" progId="Equation.AxMath">
                    <p:embed/>
                  </p:oleObj>
                </mc:Choice>
                <mc:Fallback>
                  <p:oleObj name="AxMath" r:id="rId5" imgW="2037600" imgH="814320" progId="Equation.AxMath">
                    <p:embed/>
                    <p:pic>
                      <p:nvPicPr>
                        <p:cNvPr id="18" name="对象 17">
                          <a:extLst>
                            <a:ext uri="{FF2B5EF4-FFF2-40B4-BE49-F238E27FC236}">
                              <a16:creationId xmlns:a16="http://schemas.microsoft.com/office/drawing/2014/main" id="{6EBA21CA-43D5-AC8C-56DC-D53CB4083DB6}"/>
                            </a:ext>
                          </a:extLst>
                        </p:cNvPr>
                        <p:cNvPicPr/>
                        <p:nvPr/>
                      </p:nvPicPr>
                      <p:blipFill>
                        <a:blip r:embed="rId6"/>
                        <a:stretch>
                          <a:fillRect/>
                        </a:stretch>
                      </p:blipFill>
                      <p:spPr>
                        <a:xfrm>
                          <a:off x="4719638" y="1585107"/>
                          <a:ext cx="2038350" cy="814388"/>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BE2934F8-2233-E14D-E69C-58A6BD1E03F0}"/>
                </a:ext>
              </a:extLst>
            </p:cNvPr>
            <p:cNvGraphicFramePr>
              <a:graphicFrameLocks noChangeAspect="1"/>
            </p:cNvGraphicFramePr>
            <p:nvPr>
              <p:extLst>
                <p:ext uri="{D42A27DB-BD31-4B8C-83A1-F6EECF244321}">
                  <p14:modId xmlns:p14="http://schemas.microsoft.com/office/powerpoint/2010/main" val="3830030975"/>
                </p:ext>
              </p:extLst>
            </p:nvPr>
          </p:nvGraphicFramePr>
          <p:xfrm>
            <a:off x="7205177" y="2245947"/>
            <a:ext cx="225425" cy="328612"/>
          </p:xfrm>
          <a:graphic>
            <a:graphicData uri="http://schemas.openxmlformats.org/presentationml/2006/ole">
              <mc:AlternateContent xmlns:mc="http://schemas.openxmlformats.org/markup-compatibility/2006">
                <mc:Choice xmlns:v="urn:schemas-microsoft-com:vml" Requires="v">
                  <p:oleObj name="AxMath" r:id="rId7" imgW="225720" imgH="328680" progId="Equation.AxMath">
                    <p:embed/>
                  </p:oleObj>
                </mc:Choice>
                <mc:Fallback>
                  <p:oleObj name="AxMath" r:id="rId7" imgW="225720" imgH="328680" progId="Equation.AxMath">
                    <p:embed/>
                    <p:pic>
                      <p:nvPicPr>
                        <p:cNvPr id="17" name="对象 16">
                          <a:extLst>
                            <a:ext uri="{FF2B5EF4-FFF2-40B4-BE49-F238E27FC236}">
                              <a16:creationId xmlns:a16="http://schemas.microsoft.com/office/drawing/2014/main" id="{284D0283-95EF-F3DB-5170-6B8AA86F9B04}"/>
                            </a:ext>
                          </a:extLst>
                        </p:cNvPr>
                        <p:cNvPicPr/>
                        <p:nvPr/>
                      </p:nvPicPr>
                      <p:blipFill>
                        <a:blip r:embed="rId8"/>
                        <a:stretch>
                          <a:fillRect/>
                        </a:stretch>
                      </p:blipFill>
                      <p:spPr>
                        <a:xfrm>
                          <a:off x="7205177" y="2245947"/>
                          <a:ext cx="225425" cy="328612"/>
                        </a:xfrm>
                        <a:prstGeom prst="rect">
                          <a:avLst/>
                        </a:prstGeom>
                      </p:spPr>
                    </p:pic>
                  </p:oleObj>
                </mc:Fallback>
              </mc:AlternateContent>
            </a:graphicData>
          </a:graphic>
        </p:graphicFrame>
      </p:grpSp>
      <p:grpSp>
        <p:nvGrpSpPr>
          <p:cNvPr id="32" name="组合 31">
            <a:extLst>
              <a:ext uri="{FF2B5EF4-FFF2-40B4-BE49-F238E27FC236}">
                <a16:creationId xmlns:a16="http://schemas.microsoft.com/office/drawing/2014/main" id="{2D1D4155-B57D-F65F-3A87-8339A71B33C5}"/>
              </a:ext>
            </a:extLst>
          </p:cNvPr>
          <p:cNvGrpSpPr/>
          <p:nvPr/>
        </p:nvGrpSpPr>
        <p:grpSpPr>
          <a:xfrm>
            <a:off x="3032297" y="3438843"/>
            <a:ext cx="5319055" cy="2455863"/>
            <a:chOff x="3032297" y="3438843"/>
            <a:chExt cx="5319055" cy="2455863"/>
          </a:xfrm>
        </p:grpSpPr>
        <p:graphicFrame>
          <p:nvGraphicFramePr>
            <p:cNvPr id="24" name="对象 23">
              <a:extLst>
                <a:ext uri="{FF2B5EF4-FFF2-40B4-BE49-F238E27FC236}">
                  <a16:creationId xmlns:a16="http://schemas.microsoft.com/office/drawing/2014/main" id="{594ADE8F-E918-245B-B81A-56E5D4AF1A12}"/>
                </a:ext>
              </a:extLst>
            </p:cNvPr>
            <p:cNvGraphicFramePr>
              <a:graphicFrameLocks noChangeAspect="1"/>
            </p:cNvGraphicFramePr>
            <p:nvPr>
              <p:extLst>
                <p:ext uri="{D42A27DB-BD31-4B8C-83A1-F6EECF244321}">
                  <p14:modId xmlns:p14="http://schemas.microsoft.com/office/powerpoint/2010/main" val="3014751220"/>
                </p:ext>
              </p:extLst>
            </p:nvPr>
          </p:nvGraphicFramePr>
          <p:xfrm>
            <a:off x="3032297" y="3438843"/>
            <a:ext cx="1550987" cy="2455863"/>
          </p:xfrm>
          <a:graphic>
            <a:graphicData uri="http://schemas.openxmlformats.org/presentationml/2006/ole">
              <mc:AlternateContent xmlns:mc="http://schemas.openxmlformats.org/markup-compatibility/2006">
                <mc:Choice xmlns:v="urn:schemas-microsoft-com:vml" Requires="v">
                  <p:oleObj name="AxMath" r:id="rId9" imgW="1550880" imgH="2455560" progId="Equation.AxMath">
                    <p:embed/>
                  </p:oleObj>
                </mc:Choice>
                <mc:Fallback>
                  <p:oleObj name="AxMath" r:id="rId9" imgW="1550880" imgH="2455560" progId="Equation.AxMath">
                    <p:embed/>
                    <p:pic>
                      <p:nvPicPr>
                        <p:cNvPr id="14" name="对象 13">
                          <a:extLst>
                            <a:ext uri="{FF2B5EF4-FFF2-40B4-BE49-F238E27FC236}">
                              <a16:creationId xmlns:a16="http://schemas.microsoft.com/office/drawing/2014/main" id="{DDFC22DB-8909-942B-35DB-1AC68A79706E}"/>
                            </a:ext>
                          </a:extLst>
                        </p:cNvPr>
                        <p:cNvPicPr/>
                        <p:nvPr/>
                      </p:nvPicPr>
                      <p:blipFill>
                        <a:blip r:embed="rId10"/>
                        <a:stretch>
                          <a:fillRect/>
                        </a:stretch>
                      </p:blipFill>
                      <p:spPr>
                        <a:xfrm>
                          <a:off x="3032297" y="3438843"/>
                          <a:ext cx="1550987" cy="2455863"/>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9E0EFDB0-1BC6-EF32-1C48-A4FE8227F68A}"/>
                </a:ext>
              </a:extLst>
            </p:cNvPr>
            <p:cNvGraphicFramePr>
              <a:graphicFrameLocks noChangeAspect="1"/>
            </p:cNvGraphicFramePr>
            <p:nvPr>
              <p:extLst>
                <p:ext uri="{D42A27DB-BD31-4B8C-83A1-F6EECF244321}">
                  <p14:modId xmlns:p14="http://schemas.microsoft.com/office/powerpoint/2010/main" val="2428114466"/>
                </p:ext>
              </p:extLst>
            </p:nvPr>
          </p:nvGraphicFramePr>
          <p:xfrm>
            <a:off x="6509852" y="4330224"/>
            <a:ext cx="1841500" cy="673100"/>
          </p:xfrm>
          <a:graphic>
            <a:graphicData uri="http://schemas.openxmlformats.org/presentationml/2006/ole">
              <mc:AlternateContent xmlns:mc="http://schemas.openxmlformats.org/markup-compatibility/2006">
                <mc:Choice xmlns:v="urn:schemas-microsoft-com:vml" Requires="v">
                  <p:oleObj name="AxMath" r:id="rId11" imgW="1841760" imgH="673560" progId="Equation.AxMath">
                    <p:embed/>
                  </p:oleObj>
                </mc:Choice>
                <mc:Fallback>
                  <p:oleObj name="AxMath" r:id="rId11" imgW="1841760" imgH="673560" progId="Equation.AxMath">
                    <p:embed/>
                    <p:pic>
                      <p:nvPicPr>
                        <p:cNvPr id="0" name=""/>
                        <p:cNvPicPr/>
                        <p:nvPr/>
                      </p:nvPicPr>
                      <p:blipFill>
                        <a:blip r:embed="rId12"/>
                        <a:stretch>
                          <a:fillRect/>
                        </a:stretch>
                      </p:blipFill>
                      <p:spPr>
                        <a:xfrm>
                          <a:off x="6509852" y="4330224"/>
                          <a:ext cx="1841500" cy="673100"/>
                        </a:xfrm>
                        <a:prstGeom prst="rect">
                          <a:avLst/>
                        </a:prstGeom>
                      </p:spPr>
                    </p:pic>
                  </p:oleObj>
                </mc:Fallback>
              </mc:AlternateContent>
            </a:graphicData>
          </a:graphic>
        </p:graphicFrame>
      </p:grpSp>
    </p:spTree>
    <p:extLst>
      <p:ext uri="{BB962C8B-B14F-4D97-AF65-F5344CB8AC3E}">
        <p14:creationId xmlns:p14="http://schemas.microsoft.com/office/powerpoint/2010/main" val="960632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sz="2800" dirty="0"/>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通过链式法则，获得使损失函数取值下降的最快梯度下降方向，以此修改网络参数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081322"/>
          </a:xfrm>
          <a:prstGeom prst="rect">
            <a:avLst/>
          </a:prstGeom>
          <a:noFill/>
        </p:spPr>
        <p:txBody>
          <a:bodyPr wrap="square">
            <a:spAutoFit/>
          </a:bodyPr>
          <a:lstStyle/>
          <a:p>
            <a:pPr>
              <a:lnSpc>
                <a:spcPct val="150000"/>
              </a:lnSpc>
              <a:defRPr/>
            </a:pP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Softmax</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层（逐一元素计算）</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2" name="组合 21">
            <a:extLst>
              <a:ext uri="{FF2B5EF4-FFF2-40B4-BE49-F238E27FC236}">
                <a16:creationId xmlns:a16="http://schemas.microsoft.com/office/drawing/2014/main" id="{9424623A-FC21-3521-EE10-4D30A08898CC}"/>
              </a:ext>
            </a:extLst>
          </p:cNvPr>
          <p:cNvGrpSpPr/>
          <p:nvPr/>
        </p:nvGrpSpPr>
        <p:grpSpPr>
          <a:xfrm>
            <a:off x="4030229" y="1719263"/>
            <a:ext cx="3414649" cy="1277899"/>
            <a:chOff x="4030229" y="1719263"/>
            <a:chExt cx="3414649" cy="1277899"/>
          </a:xfrm>
        </p:grpSpPr>
        <p:graphicFrame>
          <p:nvGraphicFramePr>
            <p:cNvPr id="14" name="对象 13">
              <a:extLst>
                <a:ext uri="{FF2B5EF4-FFF2-40B4-BE49-F238E27FC236}">
                  <a16:creationId xmlns:a16="http://schemas.microsoft.com/office/drawing/2014/main" id="{DDFC22DB-8909-942B-35DB-1AC68A79706E}"/>
                </a:ext>
              </a:extLst>
            </p:cNvPr>
            <p:cNvGraphicFramePr>
              <a:graphicFrameLocks noChangeAspect="1"/>
            </p:cNvGraphicFramePr>
            <p:nvPr>
              <p:extLst>
                <p:ext uri="{D42A27DB-BD31-4B8C-83A1-F6EECF244321}">
                  <p14:modId xmlns:p14="http://schemas.microsoft.com/office/powerpoint/2010/main" val="1764922185"/>
                </p:ext>
              </p:extLst>
            </p:nvPr>
          </p:nvGraphicFramePr>
          <p:xfrm>
            <a:off x="4678363" y="1719263"/>
            <a:ext cx="1908175" cy="1089025"/>
          </p:xfrm>
          <a:graphic>
            <a:graphicData uri="http://schemas.openxmlformats.org/presentationml/2006/ole">
              <mc:AlternateContent xmlns:mc="http://schemas.openxmlformats.org/markup-compatibility/2006">
                <mc:Choice xmlns:v="urn:schemas-microsoft-com:vml" Requires="v">
                  <p:oleObj name="AxMath" r:id="rId3" imgW="1908000" imgH="1089720" progId="Equation.AxMath">
                    <p:embed/>
                  </p:oleObj>
                </mc:Choice>
                <mc:Fallback>
                  <p:oleObj name="AxMath" r:id="rId3" imgW="1908000" imgH="1089720" progId="Equation.AxMath">
                    <p:embed/>
                    <p:pic>
                      <p:nvPicPr>
                        <p:cNvPr id="14" name="对象 13">
                          <a:extLst>
                            <a:ext uri="{FF2B5EF4-FFF2-40B4-BE49-F238E27FC236}">
                              <a16:creationId xmlns:a16="http://schemas.microsoft.com/office/drawing/2014/main" id="{DDFC22DB-8909-942B-35DB-1AC68A79706E}"/>
                            </a:ext>
                          </a:extLst>
                        </p:cNvPr>
                        <p:cNvPicPr/>
                        <p:nvPr/>
                      </p:nvPicPr>
                      <p:blipFill>
                        <a:blip r:embed="rId4"/>
                        <a:stretch>
                          <a:fillRect/>
                        </a:stretch>
                      </p:blipFill>
                      <p:spPr>
                        <a:xfrm>
                          <a:off x="4678363" y="1719263"/>
                          <a:ext cx="1908175" cy="108902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030A5E2E-BF50-2671-5ECF-4A695186587F}"/>
                </a:ext>
              </a:extLst>
            </p:cNvPr>
            <p:cNvGraphicFramePr>
              <a:graphicFrameLocks noChangeAspect="1"/>
            </p:cNvGraphicFramePr>
            <p:nvPr>
              <p:extLst>
                <p:ext uri="{D42A27DB-BD31-4B8C-83A1-F6EECF244321}">
                  <p14:modId xmlns:p14="http://schemas.microsoft.com/office/powerpoint/2010/main" val="707539607"/>
                </p:ext>
              </p:extLst>
            </p:nvPr>
          </p:nvGraphicFramePr>
          <p:xfrm>
            <a:off x="4030229" y="2636799"/>
            <a:ext cx="220662" cy="328613"/>
          </p:xfrm>
          <a:graphic>
            <a:graphicData uri="http://schemas.openxmlformats.org/presentationml/2006/ole">
              <mc:AlternateContent xmlns:mc="http://schemas.openxmlformats.org/markup-compatibility/2006">
                <mc:Choice xmlns:v="urn:schemas-microsoft-com:vml" Requires="v">
                  <p:oleObj name="AxMath" r:id="rId5" imgW="220320" imgH="328680" progId="Equation.AxMath">
                    <p:embed/>
                  </p:oleObj>
                </mc:Choice>
                <mc:Fallback>
                  <p:oleObj name="AxMath" r:id="rId5" imgW="220320" imgH="32868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6"/>
                        <a:stretch>
                          <a:fillRect/>
                        </a:stretch>
                      </p:blipFill>
                      <p:spPr>
                        <a:xfrm>
                          <a:off x="4030229" y="2636799"/>
                          <a:ext cx="220662" cy="328613"/>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84D0283-95EF-F3DB-5170-6B8AA86F9B04}"/>
                </a:ext>
              </a:extLst>
            </p:cNvPr>
            <p:cNvGraphicFramePr>
              <a:graphicFrameLocks noChangeAspect="1"/>
            </p:cNvGraphicFramePr>
            <p:nvPr>
              <p:extLst>
                <p:ext uri="{D42A27DB-BD31-4B8C-83A1-F6EECF244321}">
                  <p14:modId xmlns:p14="http://schemas.microsoft.com/office/powerpoint/2010/main" val="724732035"/>
                </p:ext>
              </p:extLst>
            </p:nvPr>
          </p:nvGraphicFramePr>
          <p:xfrm>
            <a:off x="7228978" y="2636799"/>
            <a:ext cx="215900" cy="360363"/>
          </p:xfrm>
          <a:graphic>
            <a:graphicData uri="http://schemas.openxmlformats.org/presentationml/2006/ole">
              <mc:AlternateContent xmlns:mc="http://schemas.openxmlformats.org/markup-compatibility/2006">
                <mc:Choice xmlns:v="urn:schemas-microsoft-com:vml" Requires="v">
                  <p:oleObj name="AxMath" r:id="rId7" imgW="215280" imgH="361080" progId="Equation.AxMath">
                    <p:embed/>
                  </p:oleObj>
                </mc:Choice>
                <mc:Fallback>
                  <p:oleObj name="AxMath" r:id="rId7" imgW="215280" imgH="361080" progId="Equation.AxMath">
                    <p:embed/>
                    <p:pic>
                      <p:nvPicPr>
                        <p:cNvPr id="17" name="对象 16">
                          <a:extLst>
                            <a:ext uri="{FF2B5EF4-FFF2-40B4-BE49-F238E27FC236}">
                              <a16:creationId xmlns:a16="http://schemas.microsoft.com/office/drawing/2014/main" id="{284D0283-95EF-F3DB-5170-6B8AA86F9B04}"/>
                            </a:ext>
                          </a:extLst>
                        </p:cNvPr>
                        <p:cNvPicPr/>
                        <p:nvPr/>
                      </p:nvPicPr>
                      <p:blipFill>
                        <a:blip r:embed="rId8"/>
                        <a:stretch>
                          <a:fillRect/>
                        </a:stretch>
                      </p:blipFill>
                      <p:spPr>
                        <a:xfrm>
                          <a:off x="7228978" y="2636799"/>
                          <a:ext cx="215900" cy="360363"/>
                        </a:xfrm>
                        <a:prstGeom prst="rect">
                          <a:avLst/>
                        </a:prstGeom>
                      </p:spPr>
                    </p:pic>
                  </p:oleObj>
                </mc:Fallback>
              </mc:AlternateContent>
            </a:graphicData>
          </a:graphic>
        </p:graphicFrame>
        <p:cxnSp>
          <p:nvCxnSpPr>
            <p:cNvPr id="23" name="直接箭头连接符 22">
              <a:extLst>
                <a:ext uri="{FF2B5EF4-FFF2-40B4-BE49-F238E27FC236}">
                  <a16:creationId xmlns:a16="http://schemas.microsoft.com/office/drawing/2014/main" id="{8D3B60AF-2C72-3711-E3D0-C8E148A9AF79}"/>
                </a:ext>
              </a:extLst>
            </p:cNvPr>
            <p:cNvCxnSpPr/>
            <p:nvPr/>
          </p:nvCxnSpPr>
          <p:spPr>
            <a:xfrm>
              <a:off x="4319925" y="2801106"/>
              <a:ext cx="2840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1" name="组合 20">
            <a:extLst>
              <a:ext uri="{FF2B5EF4-FFF2-40B4-BE49-F238E27FC236}">
                <a16:creationId xmlns:a16="http://schemas.microsoft.com/office/drawing/2014/main" id="{224711B5-9FFB-395A-D08F-25797F506900}"/>
              </a:ext>
            </a:extLst>
          </p:cNvPr>
          <p:cNvGrpSpPr/>
          <p:nvPr/>
        </p:nvGrpSpPr>
        <p:grpSpPr>
          <a:xfrm>
            <a:off x="823913" y="3133562"/>
            <a:ext cx="10529887" cy="3587913"/>
            <a:chOff x="823913" y="3133562"/>
            <a:chExt cx="10529887" cy="3587913"/>
          </a:xfrm>
        </p:grpSpPr>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27</a:t>
              </a:fld>
              <a:endParaRPr lang="zh-CN" altLang="en-US" sz="1200" dirty="0">
                <a:solidFill>
                  <a:srgbClr val="898989"/>
                </a:solidFill>
              </a:endParaRPr>
            </a:p>
          </p:txBody>
        </p:sp>
        <p:grpSp>
          <p:nvGrpSpPr>
            <p:cNvPr id="18" name="组合 17">
              <a:extLst>
                <a:ext uri="{FF2B5EF4-FFF2-40B4-BE49-F238E27FC236}">
                  <a16:creationId xmlns:a16="http://schemas.microsoft.com/office/drawing/2014/main" id="{D8E45451-0EAC-EF84-62F2-D7E637579030}"/>
                </a:ext>
              </a:extLst>
            </p:cNvPr>
            <p:cNvGrpSpPr/>
            <p:nvPr/>
          </p:nvGrpSpPr>
          <p:grpSpPr>
            <a:xfrm>
              <a:off x="823913" y="3429000"/>
              <a:ext cx="3413628" cy="2460625"/>
              <a:chOff x="823913" y="3429000"/>
              <a:chExt cx="3413628" cy="2460625"/>
            </a:xfrm>
          </p:grpSpPr>
          <p:graphicFrame>
            <p:nvGraphicFramePr>
              <p:cNvPr id="24" name="对象 23">
                <a:extLst>
                  <a:ext uri="{FF2B5EF4-FFF2-40B4-BE49-F238E27FC236}">
                    <a16:creationId xmlns:a16="http://schemas.microsoft.com/office/drawing/2014/main" id="{594ADE8F-E918-245B-B81A-56E5D4AF1A12}"/>
                  </a:ext>
                </a:extLst>
              </p:cNvPr>
              <p:cNvGraphicFramePr>
                <a:graphicFrameLocks noChangeAspect="1"/>
              </p:cNvGraphicFramePr>
              <p:nvPr>
                <p:extLst>
                  <p:ext uri="{D42A27DB-BD31-4B8C-83A1-F6EECF244321}">
                    <p14:modId xmlns:p14="http://schemas.microsoft.com/office/powerpoint/2010/main" val="604424645"/>
                  </p:ext>
                </p:extLst>
              </p:nvPr>
            </p:nvGraphicFramePr>
            <p:xfrm>
              <a:off x="823913" y="3429000"/>
              <a:ext cx="3206750" cy="2460625"/>
            </p:xfrm>
            <a:graphic>
              <a:graphicData uri="http://schemas.openxmlformats.org/presentationml/2006/ole">
                <mc:AlternateContent xmlns:mc="http://schemas.openxmlformats.org/markup-compatibility/2006">
                  <mc:Choice xmlns:v="urn:schemas-microsoft-com:vml" Requires="v">
                    <p:oleObj name="AxMath" r:id="rId9" imgW="3207240" imgH="2460600" progId="Equation.AxMath">
                      <p:embed/>
                    </p:oleObj>
                  </mc:Choice>
                  <mc:Fallback>
                    <p:oleObj name="AxMath" r:id="rId9" imgW="3207240" imgH="2460600" progId="Equation.AxMath">
                      <p:embed/>
                      <p:pic>
                        <p:nvPicPr>
                          <p:cNvPr id="24" name="对象 23">
                            <a:extLst>
                              <a:ext uri="{FF2B5EF4-FFF2-40B4-BE49-F238E27FC236}">
                                <a16:creationId xmlns:a16="http://schemas.microsoft.com/office/drawing/2014/main" id="{594ADE8F-E918-245B-B81A-56E5D4AF1A12}"/>
                              </a:ext>
                            </a:extLst>
                          </p:cNvPr>
                          <p:cNvPicPr/>
                          <p:nvPr/>
                        </p:nvPicPr>
                        <p:blipFill>
                          <a:blip r:embed="rId10"/>
                          <a:stretch>
                            <a:fillRect/>
                          </a:stretch>
                        </p:blipFill>
                        <p:spPr>
                          <a:xfrm>
                            <a:off x="823913" y="3429000"/>
                            <a:ext cx="3206750" cy="2460625"/>
                          </a:xfrm>
                          <a:prstGeom prst="rect">
                            <a:avLst/>
                          </a:prstGeom>
                        </p:spPr>
                      </p:pic>
                    </p:oleObj>
                  </mc:Fallback>
                </mc:AlternateContent>
              </a:graphicData>
            </a:graphic>
          </p:graphicFrame>
          <p:sp>
            <p:nvSpPr>
              <p:cNvPr id="10" name="直角三角形 9">
                <a:extLst>
                  <a:ext uri="{FF2B5EF4-FFF2-40B4-BE49-F238E27FC236}">
                    <a16:creationId xmlns:a16="http://schemas.microsoft.com/office/drawing/2014/main" id="{978D1107-6483-077F-4FE8-EB37DC585273}"/>
                  </a:ext>
                </a:extLst>
              </p:cNvPr>
              <p:cNvSpPr/>
              <p:nvPr/>
            </p:nvSpPr>
            <p:spPr>
              <a:xfrm>
                <a:off x="1731981" y="4141694"/>
                <a:ext cx="1678193" cy="1613647"/>
              </a:xfrm>
              <a:prstGeom prst="rtTriangle">
                <a:avLst/>
              </a:prstGeom>
              <a:solidFill>
                <a:schemeClr val="accent2">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a:extLst>
                  <a:ext uri="{FF2B5EF4-FFF2-40B4-BE49-F238E27FC236}">
                    <a16:creationId xmlns:a16="http://schemas.microsoft.com/office/drawing/2014/main" id="{AB7281B4-FB1F-CBF0-56A1-4E623136533B}"/>
                  </a:ext>
                </a:extLst>
              </p:cNvPr>
              <p:cNvSpPr/>
              <p:nvPr/>
            </p:nvSpPr>
            <p:spPr>
              <a:xfrm rot="10800000">
                <a:off x="2106559" y="3536297"/>
                <a:ext cx="1678193" cy="1613647"/>
              </a:xfrm>
              <a:prstGeom prst="rtTriangle">
                <a:avLst/>
              </a:prstGeom>
              <a:solidFill>
                <a:schemeClr val="accent2">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8D7731F-1885-8800-640E-4F0EE966AA64}"/>
                  </a:ext>
                </a:extLst>
              </p:cNvPr>
              <p:cNvSpPr/>
              <p:nvPr/>
            </p:nvSpPr>
            <p:spPr>
              <a:xfrm rot="18827585">
                <a:off x="2539802" y="3260970"/>
                <a:ext cx="503015" cy="2892463"/>
              </a:xfrm>
              <a:prstGeom prst="rect">
                <a:avLst/>
              </a:prstGeom>
              <a:solidFill>
                <a:schemeClr val="accent1">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73D2D562-3EC7-D412-2EF6-8782DE46087A}"/>
                </a:ext>
              </a:extLst>
            </p:cNvPr>
            <p:cNvGrpSpPr/>
            <p:nvPr/>
          </p:nvGrpSpPr>
          <p:grpSpPr>
            <a:xfrm>
              <a:off x="4754016" y="3133562"/>
              <a:ext cx="6070600" cy="1698625"/>
              <a:chOff x="4754016" y="3133562"/>
              <a:chExt cx="6070600" cy="1698625"/>
            </a:xfrm>
          </p:grpSpPr>
          <p:graphicFrame>
            <p:nvGraphicFramePr>
              <p:cNvPr id="26" name="对象 25">
                <a:extLst>
                  <a:ext uri="{FF2B5EF4-FFF2-40B4-BE49-F238E27FC236}">
                    <a16:creationId xmlns:a16="http://schemas.microsoft.com/office/drawing/2014/main" id="{ED2DAF52-71A8-71C4-D4D7-48B2E54792A6}"/>
                  </a:ext>
                </a:extLst>
              </p:cNvPr>
              <p:cNvGraphicFramePr>
                <a:graphicFrameLocks noChangeAspect="1"/>
              </p:cNvGraphicFramePr>
              <p:nvPr>
                <p:extLst>
                  <p:ext uri="{D42A27DB-BD31-4B8C-83A1-F6EECF244321}">
                    <p14:modId xmlns:p14="http://schemas.microsoft.com/office/powerpoint/2010/main" val="2689068093"/>
                  </p:ext>
                </p:extLst>
              </p:nvPr>
            </p:nvGraphicFramePr>
            <p:xfrm>
              <a:off x="4754016" y="3133562"/>
              <a:ext cx="6070600" cy="1698625"/>
            </p:xfrm>
            <a:graphic>
              <a:graphicData uri="http://schemas.openxmlformats.org/presentationml/2006/ole">
                <mc:AlternateContent xmlns:mc="http://schemas.openxmlformats.org/markup-compatibility/2006">
                  <mc:Choice xmlns:v="urn:schemas-microsoft-com:vml" Requires="v">
                    <p:oleObj name="AxMath" r:id="rId11" imgW="6070320" imgH="1698120" progId="Equation.AxMath">
                      <p:embed/>
                    </p:oleObj>
                  </mc:Choice>
                  <mc:Fallback>
                    <p:oleObj name="AxMath" r:id="rId11" imgW="6070320" imgH="1698120" progId="Equation.AxMath">
                      <p:embed/>
                      <p:pic>
                        <p:nvPicPr>
                          <p:cNvPr id="26" name="对象 25">
                            <a:extLst>
                              <a:ext uri="{FF2B5EF4-FFF2-40B4-BE49-F238E27FC236}">
                                <a16:creationId xmlns:a16="http://schemas.microsoft.com/office/drawing/2014/main" id="{ED2DAF52-71A8-71C4-D4D7-48B2E54792A6}"/>
                              </a:ext>
                            </a:extLst>
                          </p:cNvPr>
                          <p:cNvPicPr/>
                          <p:nvPr/>
                        </p:nvPicPr>
                        <p:blipFill>
                          <a:blip r:embed="rId12"/>
                          <a:stretch>
                            <a:fillRect/>
                          </a:stretch>
                        </p:blipFill>
                        <p:spPr>
                          <a:xfrm>
                            <a:off x="4754016" y="3133562"/>
                            <a:ext cx="6070600" cy="1698625"/>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2E628818-7128-746A-78C6-82DB39EF1880}"/>
                  </a:ext>
                </a:extLst>
              </p:cNvPr>
              <p:cNvSpPr/>
              <p:nvPr/>
            </p:nvSpPr>
            <p:spPr>
              <a:xfrm>
                <a:off x="4780049" y="3133562"/>
                <a:ext cx="6044567" cy="1698625"/>
              </a:xfrm>
              <a:prstGeom prst="rect">
                <a:avLst/>
              </a:prstGeom>
              <a:solidFill>
                <a:schemeClr val="accent1">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9C194A8C-3F09-9556-828B-241CF8127395}"/>
                </a:ext>
              </a:extLst>
            </p:cNvPr>
            <p:cNvGrpSpPr/>
            <p:nvPr/>
          </p:nvGrpSpPr>
          <p:grpSpPr>
            <a:xfrm>
              <a:off x="4754016" y="4873293"/>
              <a:ext cx="6065476" cy="1698625"/>
              <a:chOff x="4754016" y="4873293"/>
              <a:chExt cx="6065476" cy="1698625"/>
            </a:xfrm>
          </p:grpSpPr>
          <p:graphicFrame>
            <p:nvGraphicFramePr>
              <p:cNvPr id="27" name="对象 26">
                <a:extLst>
                  <a:ext uri="{FF2B5EF4-FFF2-40B4-BE49-F238E27FC236}">
                    <a16:creationId xmlns:a16="http://schemas.microsoft.com/office/drawing/2014/main" id="{B634E82D-90EF-B19D-67DB-8ACFEE1DA03C}"/>
                  </a:ext>
                </a:extLst>
              </p:cNvPr>
              <p:cNvGraphicFramePr>
                <a:graphicFrameLocks noChangeAspect="1"/>
              </p:cNvGraphicFramePr>
              <p:nvPr>
                <p:extLst>
                  <p:ext uri="{D42A27DB-BD31-4B8C-83A1-F6EECF244321}">
                    <p14:modId xmlns:p14="http://schemas.microsoft.com/office/powerpoint/2010/main" val="2439409488"/>
                  </p:ext>
                </p:extLst>
              </p:nvPr>
            </p:nvGraphicFramePr>
            <p:xfrm>
              <a:off x="4754016" y="4914569"/>
              <a:ext cx="5586413" cy="1616075"/>
            </p:xfrm>
            <a:graphic>
              <a:graphicData uri="http://schemas.openxmlformats.org/presentationml/2006/ole">
                <mc:AlternateContent xmlns:mc="http://schemas.openxmlformats.org/markup-compatibility/2006">
                  <mc:Choice xmlns:v="urn:schemas-microsoft-com:vml" Requires="v">
                    <p:oleObj name="AxMath" r:id="rId13" imgW="5587200" imgH="1616760" progId="Equation.AxMath">
                      <p:embed/>
                    </p:oleObj>
                  </mc:Choice>
                  <mc:Fallback>
                    <p:oleObj name="AxMath" r:id="rId13" imgW="5587200" imgH="1616760" progId="Equation.AxMath">
                      <p:embed/>
                      <p:pic>
                        <p:nvPicPr>
                          <p:cNvPr id="27" name="对象 26">
                            <a:extLst>
                              <a:ext uri="{FF2B5EF4-FFF2-40B4-BE49-F238E27FC236}">
                                <a16:creationId xmlns:a16="http://schemas.microsoft.com/office/drawing/2014/main" id="{B634E82D-90EF-B19D-67DB-8ACFEE1DA03C}"/>
                              </a:ext>
                            </a:extLst>
                          </p:cNvPr>
                          <p:cNvPicPr/>
                          <p:nvPr/>
                        </p:nvPicPr>
                        <p:blipFill>
                          <a:blip r:embed="rId14"/>
                          <a:stretch>
                            <a:fillRect/>
                          </a:stretch>
                        </p:blipFill>
                        <p:spPr>
                          <a:xfrm>
                            <a:off x="4754016" y="4914569"/>
                            <a:ext cx="5586413" cy="1616075"/>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F8C6ECE3-15AA-E774-8194-D727A3235308}"/>
                  </a:ext>
                </a:extLst>
              </p:cNvPr>
              <p:cNvSpPr/>
              <p:nvPr/>
            </p:nvSpPr>
            <p:spPr>
              <a:xfrm>
                <a:off x="4774925" y="4873293"/>
                <a:ext cx="6044567" cy="1698625"/>
              </a:xfrm>
              <a:prstGeom prst="rect">
                <a:avLst/>
              </a:prstGeom>
              <a:solidFill>
                <a:schemeClr val="accent2">
                  <a:lumMod val="60000"/>
                  <a:lumOff val="40000"/>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06129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sz="2800"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28</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通过链式法则，获得使损失函数取值下降的最快梯度下降方向，以此修改网络参数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081322"/>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参数更新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752D89EA-8EF8-5F24-DD49-55BB5757F1F7}"/>
              </a:ext>
            </a:extLst>
          </p:cNvPr>
          <p:cNvGrpSpPr/>
          <p:nvPr/>
        </p:nvGrpSpPr>
        <p:grpSpPr>
          <a:xfrm>
            <a:off x="881728" y="2598075"/>
            <a:ext cx="4508116" cy="3474924"/>
            <a:chOff x="3554256" y="2100827"/>
            <a:chExt cx="4508116" cy="3474924"/>
          </a:xfrm>
        </p:grpSpPr>
        <p:grpSp>
          <p:nvGrpSpPr>
            <p:cNvPr id="11" name="组合 10">
              <a:extLst>
                <a:ext uri="{FF2B5EF4-FFF2-40B4-BE49-F238E27FC236}">
                  <a16:creationId xmlns:a16="http://schemas.microsoft.com/office/drawing/2014/main" id="{EDFBE0BF-C995-C0D8-8843-EFFD1B07753F}"/>
                </a:ext>
              </a:extLst>
            </p:cNvPr>
            <p:cNvGrpSpPr/>
            <p:nvPr/>
          </p:nvGrpSpPr>
          <p:grpSpPr>
            <a:xfrm>
              <a:off x="3554256" y="2486645"/>
              <a:ext cx="380285" cy="2716676"/>
              <a:chOff x="2485587" y="1813302"/>
              <a:chExt cx="380285" cy="2716676"/>
            </a:xfrm>
          </p:grpSpPr>
          <p:sp>
            <p:nvSpPr>
              <p:cNvPr id="396" name="椭圆 395">
                <a:extLst>
                  <a:ext uri="{FF2B5EF4-FFF2-40B4-BE49-F238E27FC236}">
                    <a16:creationId xmlns:a16="http://schemas.microsoft.com/office/drawing/2014/main" id="{49428671-1B2E-8197-AEB0-D6CDCC77A520}"/>
                  </a:ext>
                </a:extLst>
              </p:cNvPr>
              <p:cNvSpPr/>
              <p:nvPr/>
            </p:nvSpPr>
            <p:spPr>
              <a:xfrm>
                <a:off x="2485588" y="181330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椭圆 396">
                <a:extLst>
                  <a:ext uri="{FF2B5EF4-FFF2-40B4-BE49-F238E27FC236}">
                    <a16:creationId xmlns:a16="http://schemas.microsoft.com/office/drawing/2014/main" id="{A19EC240-81B8-4B54-B63C-8909C5D5E49B}"/>
                  </a:ext>
                </a:extLst>
              </p:cNvPr>
              <p:cNvSpPr/>
              <p:nvPr/>
            </p:nvSpPr>
            <p:spPr>
              <a:xfrm>
                <a:off x="2485588" y="219042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椭圆 397">
                <a:extLst>
                  <a:ext uri="{FF2B5EF4-FFF2-40B4-BE49-F238E27FC236}">
                    <a16:creationId xmlns:a16="http://schemas.microsoft.com/office/drawing/2014/main" id="{A55420DC-23C2-1FC7-46CC-43873A7F68CB}"/>
                  </a:ext>
                </a:extLst>
              </p:cNvPr>
              <p:cNvSpPr/>
              <p:nvPr/>
            </p:nvSpPr>
            <p:spPr>
              <a:xfrm>
                <a:off x="2485587" y="2567554"/>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椭圆 398">
                <a:extLst>
                  <a:ext uri="{FF2B5EF4-FFF2-40B4-BE49-F238E27FC236}">
                    <a16:creationId xmlns:a16="http://schemas.microsoft.com/office/drawing/2014/main" id="{D9846423-BED2-0DDB-D623-B091EBA81833}"/>
                  </a:ext>
                </a:extLst>
              </p:cNvPr>
              <p:cNvSpPr/>
              <p:nvPr/>
            </p:nvSpPr>
            <p:spPr>
              <a:xfrm>
                <a:off x="2485588" y="350053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椭圆 399">
                <a:extLst>
                  <a:ext uri="{FF2B5EF4-FFF2-40B4-BE49-F238E27FC236}">
                    <a16:creationId xmlns:a16="http://schemas.microsoft.com/office/drawing/2014/main" id="{988809C5-14D9-0902-B291-01CCC55988D8}"/>
                  </a:ext>
                </a:extLst>
              </p:cNvPr>
              <p:cNvSpPr/>
              <p:nvPr/>
            </p:nvSpPr>
            <p:spPr>
              <a:xfrm>
                <a:off x="2485588" y="387766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椭圆 400">
                <a:extLst>
                  <a:ext uri="{FF2B5EF4-FFF2-40B4-BE49-F238E27FC236}">
                    <a16:creationId xmlns:a16="http://schemas.microsoft.com/office/drawing/2014/main" id="{DF06C5A1-D2EC-C86D-C294-6D9E9BBCDF6A}"/>
                  </a:ext>
                </a:extLst>
              </p:cNvPr>
              <p:cNvSpPr/>
              <p:nvPr/>
            </p:nvSpPr>
            <p:spPr>
              <a:xfrm>
                <a:off x="2485587" y="4254789"/>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文本框 401">
                <a:extLst>
                  <a:ext uri="{FF2B5EF4-FFF2-40B4-BE49-F238E27FC236}">
                    <a16:creationId xmlns:a16="http://schemas.microsoft.com/office/drawing/2014/main" id="{C9F947BB-3071-FD8C-EE8A-0D47ED5BD500}"/>
                  </a:ext>
                </a:extLst>
              </p:cNvPr>
              <p:cNvSpPr txBox="1"/>
              <p:nvPr/>
            </p:nvSpPr>
            <p:spPr>
              <a:xfrm rot="5400000">
                <a:off x="2473457" y="298697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grpSp>
          <p:nvGrpSpPr>
            <p:cNvPr id="12" name="组合 11">
              <a:extLst>
                <a:ext uri="{FF2B5EF4-FFF2-40B4-BE49-F238E27FC236}">
                  <a16:creationId xmlns:a16="http://schemas.microsoft.com/office/drawing/2014/main" id="{532DA237-2D49-D6F2-2DE6-006A6D9460ED}"/>
                </a:ext>
              </a:extLst>
            </p:cNvPr>
            <p:cNvGrpSpPr/>
            <p:nvPr/>
          </p:nvGrpSpPr>
          <p:grpSpPr>
            <a:xfrm>
              <a:off x="4685831" y="2100827"/>
              <a:ext cx="380288" cy="3474924"/>
              <a:chOff x="3502614" y="1604658"/>
              <a:chExt cx="380288" cy="3474924"/>
            </a:xfrm>
          </p:grpSpPr>
          <p:sp>
            <p:nvSpPr>
              <p:cNvPr id="347" name="文本框 346">
                <a:extLst>
                  <a:ext uri="{FF2B5EF4-FFF2-40B4-BE49-F238E27FC236}">
                    <a16:creationId xmlns:a16="http://schemas.microsoft.com/office/drawing/2014/main" id="{23CFBF8C-31EA-2D1F-A45F-FAFDE7742ED5}"/>
                  </a:ext>
                </a:extLst>
              </p:cNvPr>
              <p:cNvSpPr txBox="1"/>
              <p:nvPr/>
            </p:nvSpPr>
            <p:spPr>
              <a:xfrm rot="5400000">
                <a:off x="3490487" y="315745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nvGrpSpPr>
              <p:cNvPr id="348" name="组合 347">
                <a:extLst>
                  <a:ext uri="{FF2B5EF4-FFF2-40B4-BE49-F238E27FC236}">
                    <a16:creationId xmlns:a16="http://schemas.microsoft.com/office/drawing/2014/main" id="{667CEE8E-45F1-85E9-AE9B-BCF238E26ADB}"/>
                  </a:ext>
                </a:extLst>
              </p:cNvPr>
              <p:cNvGrpSpPr/>
              <p:nvPr/>
            </p:nvGrpSpPr>
            <p:grpSpPr>
              <a:xfrm>
                <a:off x="3502616" y="1604658"/>
                <a:ext cx="275189" cy="275189"/>
                <a:chOff x="3502616" y="1604658"/>
                <a:chExt cx="275189" cy="275189"/>
              </a:xfrm>
            </p:grpSpPr>
            <p:sp>
              <p:nvSpPr>
                <p:cNvPr id="391" name="椭圆 390">
                  <a:extLst>
                    <a:ext uri="{FF2B5EF4-FFF2-40B4-BE49-F238E27FC236}">
                      <a16:creationId xmlns:a16="http://schemas.microsoft.com/office/drawing/2014/main" id="{1B53D6C6-711E-B8DC-8DA3-64918D7468D5}"/>
                    </a:ext>
                  </a:extLst>
                </p:cNvPr>
                <p:cNvSpPr/>
                <p:nvPr/>
              </p:nvSpPr>
              <p:spPr>
                <a:xfrm>
                  <a:off x="3502616" y="160465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2" name="直接连接符 391">
                  <a:extLst>
                    <a:ext uri="{FF2B5EF4-FFF2-40B4-BE49-F238E27FC236}">
                      <a16:creationId xmlns:a16="http://schemas.microsoft.com/office/drawing/2014/main" id="{EBA76000-7E1E-2ED5-5796-30BA50A1979D}"/>
                    </a:ext>
                  </a:extLst>
                </p:cNvPr>
                <p:cNvCxnSpPr>
                  <a:stCxn id="391" idx="0"/>
                  <a:endCxn id="391" idx="4"/>
                </p:cNvCxnSpPr>
                <p:nvPr/>
              </p:nvCxnSpPr>
              <p:spPr>
                <a:xfrm>
                  <a:off x="3640211" y="160465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93" name="组合 392">
                  <a:extLst>
                    <a:ext uri="{FF2B5EF4-FFF2-40B4-BE49-F238E27FC236}">
                      <a16:creationId xmlns:a16="http://schemas.microsoft.com/office/drawing/2014/main" id="{3BE80F88-035F-DCA2-81D3-577FD0681DBC}"/>
                    </a:ext>
                  </a:extLst>
                </p:cNvPr>
                <p:cNvGrpSpPr/>
                <p:nvPr/>
              </p:nvGrpSpPr>
              <p:grpSpPr>
                <a:xfrm>
                  <a:off x="3526964" y="1698297"/>
                  <a:ext cx="88900" cy="73875"/>
                  <a:chOff x="4641850" y="2281238"/>
                  <a:chExt cx="88900" cy="73875"/>
                </a:xfrm>
              </p:grpSpPr>
              <p:cxnSp>
                <p:nvCxnSpPr>
                  <p:cNvPr id="394" name="直接连接符 393">
                    <a:extLst>
                      <a:ext uri="{FF2B5EF4-FFF2-40B4-BE49-F238E27FC236}">
                        <a16:creationId xmlns:a16="http://schemas.microsoft.com/office/drawing/2014/main" id="{DBC77C93-1C11-D9C5-9160-5192CE279CA4}"/>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95" name="直接连接符 394">
                    <a:extLst>
                      <a:ext uri="{FF2B5EF4-FFF2-40B4-BE49-F238E27FC236}">
                        <a16:creationId xmlns:a16="http://schemas.microsoft.com/office/drawing/2014/main" id="{A3B0908C-137E-D187-07DE-A034C5746C12}"/>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49" name="组合 348">
                <a:extLst>
                  <a:ext uri="{FF2B5EF4-FFF2-40B4-BE49-F238E27FC236}">
                    <a16:creationId xmlns:a16="http://schemas.microsoft.com/office/drawing/2014/main" id="{7C9E21F0-4D5A-47A0-35F0-ABA07F689754}"/>
                  </a:ext>
                </a:extLst>
              </p:cNvPr>
              <p:cNvGrpSpPr/>
              <p:nvPr/>
            </p:nvGrpSpPr>
            <p:grpSpPr>
              <a:xfrm>
                <a:off x="3502615" y="1984126"/>
                <a:ext cx="275189" cy="275189"/>
                <a:chOff x="3502615" y="1984126"/>
                <a:chExt cx="275189" cy="275189"/>
              </a:xfrm>
            </p:grpSpPr>
            <p:sp>
              <p:nvSpPr>
                <p:cNvPr id="386" name="椭圆 385">
                  <a:extLst>
                    <a:ext uri="{FF2B5EF4-FFF2-40B4-BE49-F238E27FC236}">
                      <a16:creationId xmlns:a16="http://schemas.microsoft.com/office/drawing/2014/main" id="{51B0801C-EE06-413A-0B0D-B4CAFD97FED5}"/>
                    </a:ext>
                  </a:extLst>
                </p:cNvPr>
                <p:cNvSpPr/>
                <p:nvPr/>
              </p:nvSpPr>
              <p:spPr>
                <a:xfrm>
                  <a:off x="3502615" y="198412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7" name="直接连接符 386">
                  <a:extLst>
                    <a:ext uri="{FF2B5EF4-FFF2-40B4-BE49-F238E27FC236}">
                      <a16:creationId xmlns:a16="http://schemas.microsoft.com/office/drawing/2014/main" id="{6D785752-5045-B84C-EBB6-2A2360C5008D}"/>
                    </a:ext>
                  </a:extLst>
                </p:cNvPr>
                <p:cNvCxnSpPr>
                  <a:stCxn id="386" idx="0"/>
                  <a:endCxn id="386" idx="4"/>
                </p:cNvCxnSpPr>
                <p:nvPr/>
              </p:nvCxnSpPr>
              <p:spPr>
                <a:xfrm>
                  <a:off x="3640210" y="1984126"/>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88" name="组合 387">
                  <a:extLst>
                    <a:ext uri="{FF2B5EF4-FFF2-40B4-BE49-F238E27FC236}">
                      <a16:creationId xmlns:a16="http://schemas.microsoft.com/office/drawing/2014/main" id="{317142D2-4D69-0820-9476-60B62121F72A}"/>
                    </a:ext>
                  </a:extLst>
                </p:cNvPr>
                <p:cNvGrpSpPr/>
                <p:nvPr/>
              </p:nvGrpSpPr>
              <p:grpSpPr>
                <a:xfrm>
                  <a:off x="3526963" y="2077765"/>
                  <a:ext cx="88900" cy="73875"/>
                  <a:chOff x="4641850" y="2281238"/>
                  <a:chExt cx="88900" cy="73875"/>
                </a:xfrm>
              </p:grpSpPr>
              <p:cxnSp>
                <p:nvCxnSpPr>
                  <p:cNvPr id="389" name="直接连接符 388">
                    <a:extLst>
                      <a:ext uri="{FF2B5EF4-FFF2-40B4-BE49-F238E27FC236}">
                        <a16:creationId xmlns:a16="http://schemas.microsoft.com/office/drawing/2014/main" id="{9818A540-81DC-F687-2C3A-7EBF840774E2}"/>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90" name="直接连接符 389">
                    <a:extLst>
                      <a:ext uri="{FF2B5EF4-FFF2-40B4-BE49-F238E27FC236}">
                        <a16:creationId xmlns:a16="http://schemas.microsoft.com/office/drawing/2014/main" id="{40FE4861-6EF4-5B3C-061F-6AC0EE8A8A95}"/>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50" name="组合 349">
                <a:extLst>
                  <a:ext uri="{FF2B5EF4-FFF2-40B4-BE49-F238E27FC236}">
                    <a16:creationId xmlns:a16="http://schemas.microsoft.com/office/drawing/2014/main" id="{A70DB856-8858-78DE-107B-390761E1A7F0}"/>
                  </a:ext>
                </a:extLst>
              </p:cNvPr>
              <p:cNvGrpSpPr/>
              <p:nvPr/>
            </p:nvGrpSpPr>
            <p:grpSpPr>
              <a:xfrm>
                <a:off x="3502615" y="2366427"/>
                <a:ext cx="275189" cy="275189"/>
                <a:chOff x="3502615" y="2366427"/>
                <a:chExt cx="275189" cy="275189"/>
              </a:xfrm>
            </p:grpSpPr>
            <p:sp>
              <p:nvSpPr>
                <p:cNvPr id="381" name="椭圆 380">
                  <a:extLst>
                    <a:ext uri="{FF2B5EF4-FFF2-40B4-BE49-F238E27FC236}">
                      <a16:creationId xmlns:a16="http://schemas.microsoft.com/office/drawing/2014/main" id="{41BE56A8-09EA-AD5A-D062-A977528FC235}"/>
                    </a:ext>
                  </a:extLst>
                </p:cNvPr>
                <p:cNvSpPr/>
                <p:nvPr/>
              </p:nvSpPr>
              <p:spPr>
                <a:xfrm>
                  <a:off x="3502615" y="236642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2" name="直接连接符 381">
                  <a:extLst>
                    <a:ext uri="{FF2B5EF4-FFF2-40B4-BE49-F238E27FC236}">
                      <a16:creationId xmlns:a16="http://schemas.microsoft.com/office/drawing/2014/main" id="{D396CECE-E046-3A2F-BDC3-0EED07D8FF0A}"/>
                    </a:ext>
                  </a:extLst>
                </p:cNvPr>
                <p:cNvCxnSpPr>
                  <a:stCxn id="381" idx="0"/>
                  <a:endCxn id="381" idx="4"/>
                </p:cNvCxnSpPr>
                <p:nvPr/>
              </p:nvCxnSpPr>
              <p:spPr>
                <a:xfrm>
                  <a:off x="3640210" y="2366427"/>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83" name="组合 382">
                  <a:extLst>
                    <a:ext uri="{FF2B5EF4-FFF2-40B4-BE49-F238E27FC236}">
                      <a16:creationId xmlns:a16="http://schemas.microsoft.com/office/drawing/2014/main" id="{2B0F6F75-FE8A-DF8B-2BCA-B8203B925694}"/>
                    </a:ext>
                  </a:extLst>
                </p:cNvPr>
                <p:cNvGrpSpPr/>
                <p:nvPr/>
              </p:nvGrpSpPr>
              <p:grpSpPr>
                <a:xfrm>
                  <a:off x="3526963" y="2460066"/>
                  <a:ext cx="88900" cy="73875"/>
                  <a:chOff x="4641850" y="2281238"/>
                  <a:chExt cx="88900" cy="73875"/>
                </a:xfrm>
              </p:grpSpPr>
              <p:cxnSp>
                <p:nvCxnSpPr>
                  <p:cNvPr id="384" name="直接连接符 383">
                    <a:extLst>
                      <a:ext uri="{FF2B5EF4-FFF2-40B4-BE49-F238E27FC236}">
                        <a16:creationId xmlns:a16="http://schemas.microsoft.com/office/drawing/2014/main" id="{A73384F9-F36E-AD57-F7A9-6249CDBC116E}"/>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85" name="直接连接符 384">
                    <a:extLst>
                      <a:ext uri="{FF2B5EF4-FFF2-40B4-BE49-F238E27FC236}">
                        <a16:creationId xmlns:a16="http://schemas.microsoft.com/office/drawing/2014/main" id="{98E9D745-ACAB-D07F-C7E8-EADA0E9A31E2}"/>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51" name="组合 350">
                <a:extLst>
                  <a:ext uri="{FF2B5EF4-FFF2-40B4-BE49-F238E27FC236}">
                    <a16:creationId xmlns:a16="http://schemas.microsoft.com/office/drawing/2014/main" id="{D71657CD-7748-91D2-8D2B-8E0AFBEBED71}"/>
                  </a:ext>
                </a:extLst>
              </p:cNvPr>
              <p:cNvGrpSpPr/>
              <p:nvPr/>
            </p:nvGrpSpPr>
            <p:grpSpPr>
              <a:xfrm>
                <a:off x="3502615" y="2738378"/>
                <a:ext cx="275189" cy="275189"/>
                <a:chOff x="3502615" y="2738378"/>
                <a:chExt cx="275189" cy="275189"/>
              </a:xfrm>
            </p:grpSpPr>
            <p:sp>
              <p:nvSpPr>
                <p:cNvPr id="376" name="椭圆 375">
                  <a:extLst>
                    <a:ext uri="{FF2B5EF4-FFF2-40B4-BE49-F238E27FC236}">
                      <a16:creationId xmlns:a16="http://schemas.microsoft.com/office/drawing/2014/main" id="{37195786-7278-D3F4-4F2B-70D5281A8C7F}"/>
                    </a:ext>
                  </a:extLst>
                </p:cNvPr>
                <p:cNvSpPr/>
                <p:nvPr/>
              </p:nvSpPr>
              <p:spPr>
                <a:xfrm>
                  <a:off x="3502615" y="273837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7" name="直接连接符 376">
                  <a:extLst>
                    <a:ext uri="{FF2B5EF4-FFF2-40B4-BE49-F238E27FC236}">
                      <a16:creationId xmlns:a16="http://schemas.microsoft.com/office/drawing/2014/main" id="{35274A87-C52A-7DFA-B8BB-F5D4AF72F5A2}"/>
                    </a:ext>
                  </a:extLst>
                </p:cNvPr>
                <p:cNvCxnSpPr>
                  <a:stCxn id="376" idx="0"/>
                  <a:endCxn id="376" idx="4"/>
                </p:cNvCxnSpPr>
                <p:nvPr/>
              </p:nvCxnSpPr>
              <p:spPr>
                <a:xfrm>
                  <a:off x="3640210" y="273837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78" name="组合 377">
                  <a:extLst>
                    <a:ext uri="{FF2B5EF4-FFF2-40B4-BE49-F238E27FC236}">
                      <a16:creationId xmlns:a16="http://schemas.microsoft.com/office/drawing/2014/main" id="{00ADF891-9B80-D355-AA23-D2D11E4ABCDF}"/>
                    </a:ext>
                  </a:extLst>
                </p:cNvPr>
                <p:cNvGrpSpPr/>
                <p:nvPr/>
              </p:nvGrpSpPr>
              <p:grpSpPr>
                <a:xfrm>
                  <a:off x="3526963" y="2832017"/>
                  <a:ext cx="88900" cy="73875"/>
                  <a:chOff x="4641850" y="2281238"/>
                  <a:chExt cx="88900" cy="73875"/>
                </a:xfrm>
              </p:grpSpPr>
              <p:cxnSp>
                <p:nvCxnSpPr>
                  <p:cNvPr id="379" name="直接连接符 378">
                    <a:extLst>
                      <a:ext uri="{FF2B5EF4-FFF2-40B4-BE49-F238E27FC236}">
                        <a16:creationId xmlns:a16="http://schemas.microsoft.com/office/drawing/2014/main" id="{FF70BBF9-3603-CF78-45C4-1B2344CCFFBD}"/>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80" name="直接连接符 379">
                    <a:extLst>
                      <a:ext uri="{FF2B5EF4-FFF2-40B4-BE49-F238E27FC236}">
                        <a16:creationId xmlns:a16="http://schemas.microsoft.com/office/drawing/2014/main" id="{BDC46789-E35F-C466-4858-3D77C2412024}"/>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52" name="组合 351">
                <a:extLst>
                  <a:ext uri="{FF2B5EF4-FFF2-40B4-BE49-F238E27FC236}">
                    <a16:creationId xmlns:a16="http://schemas.microsoft.com/office/drawing/2014/main" id="{F2BC047D-C905-940F-F6E3-940FC4043D2D}"/>
                  </a:ext>
                </a:extLst>
              </p:cNvPr>
              <p:cNvGrpSpPr/>
              <p:nvPr/>
            </p:nvGrpSpPr>
            <p:grpSpPr>
              <a:xfrm>
                <a:off x="3502615" y="3670673"/>
                <a:ext cx="275189" cy="275189"/>
                <a:chOff x="3502615" y="3670673"/>
                <a:chExt cx="275189" cy="275189"/>
              </a:xfrm>
            </p:grpSpPr>
            <p:sp>
              <p:nvSpPr>
                <p:cNvPr id="371" name="椭圆 370">
                  <a:extLst>
                    <a:ext uri="{FF2B5EF4-FFF2-40B4-BE49-F238E27FC236}">
                      <a16:creationId xmlns:a16="http://schemas.microsoft.com/office/drawing/2014/main" id="{0A734405-A326-A896-27E7-1474FD6D1294}"/>
                    </a:ext>
                  </a:extLst>
                </p:cNvPr>
                <p:cNvSpPr/>
                <p:nvPr/>
              </p:nvSpPr>
              <p:spPr>
                <a:xfrm>
                  <a:off x="3502615" y="367067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2" name="直接连接符 371">
                  <a:extLst>
                    <a:ext uri="{FF2B5EF4-FFF2-40B4-BE49-F238E27FC236}">
                      <a16:creationId xmlns:a16="http://schemas.microsoft.com/office/drawing/2014/main" id="{EE71A118-5CF7-E2E0-00B1-90CF3C0D79EB}"/>
                    </a:ext>
                  </a:extLst>
                </p:cNvPr>
                <p:cNvCxnSpPr>
                  <a:stCxn id="371" idx="0"/>
                  <a:endCxn id="371" idx="4"/>
                </p:cNvCxnSpPr>
                <p:nvPr/>
              </p:nvCxnSpPr>
              <p:spPr>
                <a:xfrm>
                  <a:off x="3640210" y="367067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19286B0A-9A5F-6BCF-55F8-AFDE71C62848}"/>
                    </a:ext>
                  </a:extLst>
                </p:cNvPr>
                <p:cNvGrpSpPr/>
                <p:nvPr/>
              </p:nvGrpSpPr>
              <p:grpSpPr>
                <a:xfrm>
                  <a:off x="3526963" y="3764312"/>
                  <a:ext cx="88900" cy="73875"/>
                  <a:chOff x="4641850" y="2281238"/>
                  <a:chExt cx="88900" cy="73875"/>
                </a:xfrm>
              </p:grpSpPr>
              <p:cxnSp>
                <p:nvCxnSpPr>
                  <p:cNvPr id="374" name="直接连接符 373">
                    <a:extLst>
                      <a:ext uri="{FF2B5EF4-FFF2-40B4-BE49-F238E27FC236}">
                        <a16:creationId xmlns:a16="http://schemas.microsoft.com/office/drawing/2014/main" id="{9261A0DE-BD64-9AC8-9A7D-6F79BFAA753D}"/>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75" name="直接连接符 374">
                    <a:extLst>
                      <a:ext uri="{FF2B5EF4-FFF2-40B4-BE49-F238E27FC236}">
                        <a16:creationId xmlns:a16="http://schemas.microsoft.com/office/drawing/2014/main" id="{020040EA-B853-B54F-80CF-C6E4C2524745}"/>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53" name="组合 352">
                <a:extLst>
                  <a:ext uri="{FF2B5EF4-FFF2-40B4-BE49-F238E27FC236}">
                    <a16:creationId xmlns:a16="http://schemas.microsoft.com/office/drawing/2014/main" id="{D3F85563-EB6A-055E-C0ED-4D56322478B5}"/>
                  </a:ext>
                </a:extLst>
              </p:cNvPr>
              <p:cNvGrpSpPr/>
              <p:nvPr/>
            </p:nvGrpSpPr>
            <p:grpSpPr>
              <a:xfrm>
                <a:off x="3502614" y="4050141"/>
                <a:ext cx="275189" cy="275189"/>
                <a:chOff x="3502614" y="4050141"/>
                <a:chExt cx="275189" cy="275189"/>
              </a:xfrm>
            </p:grpSpPr>
            <p:sp>
              <p:nvSpPr>
                <p:cNvPr id="366" name="椭圆 365">
                  <a:extLst>
                    <a:ext uri="{FF2B5EF4-FFF2-40B4-BE49-F238E27FC236}">
                      <a16:creationId xmlns:a16="http://schemas.microsoft.com/office/drawing/2014/main" id="{4BA21699-2A87-2ED4-A1E4-478E2FD18511}"/>
                    </a:ext>
                  </a:extLst>
                </p:cNvPr>
                <p:cNvSpPr/>
                <p:nvPr/>
              </p:nvSpPr>
              <p:spPr>
                <a:xfrm>
                  <a:off x="3502614" y="4050141"/>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7" name="直接连接符 366">
                  <a:extLst>
                    <a:ext uri="{FF2B5EF4-FFF2-40B4-BE49-F238E27FC236}">
                      <a16:creationId xmlns:a16="http://schemas.microsoft.com/office/drawing/2014/main" id="{80A33244-047D-5FE8-5308-A6A3203DD703}"/>
                    </a:ext>
                  </a:extLst>
                </p:cNvPr>
                <p:cNvCxnSpPr>
                  <a:stCxn id="366" idx="0"/>
                  <a:endCxn id="366" idx="4"/>
                </p:cNvCxnSpPr>
                <p:nvPr/>
              </p:nvCxnSpPr>
              <p:spPr>
                <a:xfrm>
                  <a:off x="3640209" y="4050141"/>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68" name="组合 367">
                  <a:extLst>
                    <a:ext uri="{FF2B5EF4-FFF2-40B4-BE49-F238E27FC236}">
                      <a16:creationId xmlns:a16="http://schemas.microsoft.com/office/drawing/2014/main" id="{13E337BD-AFF5-D684-E204-71EC0DA50072}"/>
                    </a:ext>
                  </a:extLst>
                </p:cNvPr>
                <p:cNvGrpSpPr/>
                <p:nvPr/>
              </p:nvGrpSpPr>
              <p:grpSpPr>
                <a:xfrm>
                  <a:off x="3526962" y="4143780"/>
                  <a:ext cx="88900" cy="73875"/>
                  <a:chOff x="4641850" y="2281238"/>
                  <a:chExt cx="88900" cy="73875"/>
                </a:xfrm>
              </p:grpSpPr>
              <p:cxnSp>
                <p:nvCxnSpPr>
                  <p:cNvPr id="369" name="直接连接符 368">
                    <a:extLst>
                      <a:ext uri="{FF2B5EF4-FFF2-40B4-BE49-F238E27FC236}">
                        <a16:creationId xmlns:a16="http://schemas.microsoft.com/office/drawing/2014/main" id="{173BBD30-B0F1-0D45-BE5D-099EFD89D1F7}"/>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70" name="直接连接符 369">
                    <a:extLst>
                      <a:ext uri="{FF2B5EF4-FFF2-40B4-BE49-F238E27FC236}">
                        <a16:creationId xmlns:a16="http://schemas.microsoft.com/office/drawing/2014/main" id="{446DC522-1784-4CB6-731B-78CDEE666BA2}"/>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54" name="组合 353">
                <a:extLst>
                  <a:ext uri="{FF2B5EF4-FFF2-40B4-BE49-F238E27FC236}">
                    <a16:creationId xmlns:a16="http://schemas.microsoft.com/office/drawing/2014/main" id="{E5098154-2133-C929-2655-C7010EFC1BA0}"/>
                  </a:ext>
                </a:extLst>
              </p:cNvPr>
              <p:cNvGrpSpPr/>
              <p:nvPr/>
            </p:nvGrpSpPr>
            <p:grpSpPr>
              <a:xfrm>
                <a:off x="3502614" y="4432442"/>
                <a:ext cx="275189" cy="275189"/>
                <a:chOff x="3502614" y="4432442"/>
                <a:chExt cx="275189" cy="275189"/>
              </a:xfrm>
            </p:grpSpPr>
            <p:sp>
              <p:nvSpPr>
                <p:cNvPr id="361" name="椭圆 360">
                  <a:extLst>
                    <a:ext uri="{FF2B5EF4-FFF2-40B4-BE49-F238E27FC236}">
                      <a16:creationId xmlns:a16="http://schemas.microsoft.com/office/drawing/2014/main" id="{4AD1C6A2-FFAC-E480-0425-D752061B1536}"/>
                    </a:ext>
                  </a:extLst>
                </p:cNvPr>
                <p:cNvSpPr/>
                <p:nvPr/>
              </p:nvSpPr>
              <p:spPr>
                <a:xfrm>
                  <a:off x="3502614" y="44324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2" name="直接连接符 361">
                  <a:extLst>
                    <a:ext uri="{FF2B5EF4-FFF2-40B4-BE49-F238E27FC236}">
                      <a16:creationId xmlns:a16="http://schemas.microsoft.com/office/drawing/2014/main" id="{8F02D580-DE55-E025-631F-7D2A3F55107C}"/>
                    </a:ext>
                  </a:extLst>
                </p:cNvPr>
                <p:cNvCxnSpPr>
                  <a:stCxn id="361" idx="0"/>
                  <a:endCxn id="361" idx="4"/>
                </p:cNvCxnSpPr>
                <p:nvPr/>
              </p:nvCxnSpPr>
              <p:spPr>
                <a:xfrm>
                  <a:off x="3640209" y="4432442"/>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36E1892A-87C9-05EC-7C01-F2A9677892CC}"/>
                    </a:ext>
                  </a:extLst>
                </p:cNvPr>
                <p:cNvGrpSpPr/>
                <p:nvPr/>
              </p:nvGrpSpPr>
              <p:grpSpPr>
                <a:xfrm>
                  <a:off x="3526962" y="4526081"/>
                  <a:ext cx="88900" cy="73875"/>
                  <a:chOff x="4641850" y="2281238"/>
                  <a:chExt cx="88900" cy="73875"/>
                </a:xfrm>
              </p:grpSpPr>
              <p:cxnSp>
                <p:nvCxnSpPr>
                  <p:cNvPr id="364" name="直接连接符 363">
                    <a:extLst>
                      <a:ext uri="{FF2B5EF4-FFF2-40B4-BE49-F238E27FC236}">
                        <a16:creationId xmlns:a16="http://schemas.microsoft.com/office/drawing/2014/main" id="{2C3FAB10-7E9E-92AA-0D76-A03A037CAD1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65" name="直接连接符 364">
                    <a:extLst>
                      <a:ext uri="{FF2B5EF4-FFF2-40B4-BE49-F238E27FC236}">
                        <a16:creationId xmlns:a16="http://schemas.microsoft.com/office/drawing/2014/main" id="{CA5D09FC-4E5F-99A2-6E5C-F46A0D93BF24}"/>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55" name="组合 354">
                <a:extLst>
                  <a:ext uri="{FF2B5EF4-FFF2-40B4-BE49-F238E27FC236}">
                    <a16:creationId xmlns:a16="http://schemas.microsoft.com/office/drawing/2014/main" id="{7FF89686-A286-5378-BEED-DDC303C41FBB}"/>
                  </a:ext>
                </a:extLst>
              </p:cNvPr>
              <p:cNvGrpSpPr/>
              <p:nvPr/>
            </p:nvGrpSpPr>
            <p:grpSpPr>
              <a:xfrm>
                <a:off x="3502614" y="4804393"/>
                <a:ext cx="275189" cy="275189"/>
                <a:chOff x="3502614" y="4804393"/>
                <a:chExt cx="275189" cy="275189"/>
              </a:xfrm>
            </p:grpSpPr>
            <p:sp>
              <p:nvSpPr>
                <p:cNvPr id="356" name="椭圆 355">
                  <a:extLst>
                    <a:ext uri="{FF2B5EF4-FFF2-40B4-BE49-F238E27FC236}">
                      <a16:creationId xmlns:a16="http://schemas.microsoft.com/office/drawing/2014/main" id="{2C2714F3-2FB9-15BF-A87C-DA3A67EA52C0}"/>
                    </a:ext>
                  </a:extLst>
                </p:cNvPr>
                <p:cNvSpPr/>
                <p:nvPr/>
              </p:nvSpPr>
              <p:spPr>
                <a:xfrm>
                  <a:off x="3502614" y="480439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7" name="直接连接符 356">
                  <a:extLst>
                    <a:ext uri="{FF2B5EF4-FFF2-40B4-BE49-F238E27FC236}">
                      <a16:creationId xmlns:a16="http://schemas.microsoft.com/office/drawing/2014/main" id="{821E92E9-9878-643B-24C6-95838C12BC25}"/>
                    </a:ext>
                  </a:extLst>
                </p:cNvPr>
                <p:cNvCxnSpPr>
                  <a:stCxn id="356" idx="0"/>
                  <a:endCxn id="356" idx="4"/>
                </p:cNvCxnSpPr>
                <p:nvPr/>
              </p:nvCxnSpPr>
              <p:spPr>
                <a:xfrm>
                  <a:off x="3640209" y="480439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58" name="组合 357">
                  <a:extLst>
                    <a:ext uri="{FF2B5EF4-FFF2-40B4-BE49-F238E27FC236}">
                      <a16:creationId xmlns:a16="http://schemas.microsoft.com/office/drawing/2014/main" id="{2427EB2E-6932-EB13-4952-6BDF5CDBF0EC}"/>
                    </a:ext>
                  </a:extLst>
                </p:cNvPr>
                <p:cNvGrpSpPr/>
                <p:nvPr/>
              </p:nvGrpSpPr>
              <p:grpSpPr>
                <a:xfrm>
                  <a:off x="3526962" y="4898032"/>
                  <a:ext cx="88900" cy="73875"/>
                  <a:chOff x="4641850" y="2281238"/>
                  <a:chExt cx="88900" cy="73875"/>
                </a:xfrm>
              </p:grpSpPr>
              <p:cxnSp>
                <p:nvCxnSpPr>
                  <p:cNvPr id="359" name="直接连接符 358">
                    <a:extLst>
                      <a:ext uri="{FF2B5EF4-FFF2-40B4-BE49-F238E27FC236}">
                        <a16:creationId xmlns:a16="http://schemas.microsoft.com/office/drawing/2014/main" id="{4EB8FCA0-B08F-0F5C-8BE7-6A75E78B7454}"/>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60" name="直接连接符 359">
                    <a:extLst>
                      <a:ext uri="{FF2B5EF4-FFF2-40B4-BE49-F238E27FC236}">
                        <a16:creationId xmlns:a16="http://schemas.microsoft.com/office/drawing/2014/main" id="{70299B4C-65B0-8B01-3132-B3E6C4B3719A}"/>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3" name="组合 12">
              <a:extLst>
                <a:ext uri="{FF2B5EF4-FFF2-40B4-BE49-F238E27FC236}">
                  <a16:creationId xmlns:a16="http://schemas.microsoft.com/office/drawing/2014/main" id="{6BB020C4-149B-3EC1-9053-AFC11C370BA5}"/>
                </a:ext>
              </a:extLst>
            </p:cNvPr>
            <p:cNvGrpSpPr/>
            <p:nvPr/>
          </p:nvGrpSpPr>
          <p:grpSpPr>
            <a:xfrm>
              <a:off x="5712310" y="2100827"/>
              <a:ext cx="380288" cy="3474924"/>
              <a:chOff x="3502614" y="1604658"/>
              <a:chExt cx="380288" cy="3474924"/>
            </a:xfrm>
          </p:grpSpPr>
          <p:sp>
            <p:nvSpPr>
              <p:cNvPr id="298" name="文本框 297">
                <a:extLst>
                  <a:ext uri="{FF2B5EF4-FFF2-40B4-BE49-F238E27FC236}">
                    <a16:creationId xmlns:a16="http://schemas.microsoft.com/office/drawing/2014/main" id="{2DA8594E-038A-7D79-326E-C018BFBA5C4C}"/>
                  </a:ext>
                </a:extLst>
              </p:cNvPr>
              <p:cNvSpPr txBox="1"/>
              <p:nvPr/>
            </p:nvSpPr>
            <p:spPr>
              <a:xfrm rot="5400000">
                <a:off x="3490487" y="315745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nvGrpSpPr>
              <p:cNvPr id="299" name="组合 298">
                <a:extLst>
                  <a:ext uri="{FF2B5EF4-FFF2-40B4-BE49-F238E27FC236}">
                    <a16:creationId xmlns:a16="http://schemas.microsoft.com/office/drawing/2014/main" id="{3EBCAE69-4517-DFE0-5CA3-AF73EF93E5AC}"/>
                  </a:ext>
                </a:extLst>
              </p:cNvPr>
              <p:cNvGrpSpPr/>
              <p:nvPr/>
            </p:nvGrpSpPr>
            <p:grpSpPr>
              <a:xfrm>
                <a:off x="3502616" y="1604658"/>
                <a:ext cx="275189" cy="275189"/>
                <a:chOff x="3502616" y="1604658"/>
                <a:chExt cx="275189" cy="275189"/>
              </a:xfrm>
            </p:grpSpPr>
            <p:sp>
              <p:nvSpPr>
                <p:cNvPr id="342" name="椭圆 341">
                  <a:extLst>
                    <a:ext uri="{FF2B5EF4-FFF2-40B4-BE49-F238E27FC236}">
                      <a16:creationId xmlns:a16="http://schemas.microsoft.com/office/drawing/2014/main" id="{E0FA4AA2-3FA9-A0DC-82F0-BB4F2E94B79F}"/>
                    </a:ext>
                  </a:extLst>
                </p:cNvPr>
                <p:cNvSpPr/>
                <p:nvPr/>
              </p:nvSpPr>
              <p:spPr>
                <a:xfrm>
                  <a:off x="3502616" y="160465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3" name="直接连接符 342">
                  <a:extLst>
                    <a:ext uri="{FF2B5EF4-FFF2-40B4-BE49-F238E27FC236}">
                      <a16:creationId xmlns:a16="http://schemas.microsoft.com/office/drawing/2014/main" id="{E149A7C1-B0A4-5762-36F9-97BF085811BC}"/>
                    </a:ext>
                  </a:extLst>
                </p:cNvPr>
                <p:cNvCxnSpPr>
                  <a:stCxn id="342" idx="0"/>
                  <a:endCxn id="342" idx="4"/>
                </p:cNvCxnSpPr>
                <p:nvPr/>
              </p:nvCxnSpPr>
              <p:spPr>
                <a:xfrm>
                  <a:off x="3640211" y="160465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44" name="组合 343">
                  <a:extLst>
                    <a:ext uri="{FF2B5EF4-FFF2-40B4-BE49-F238E27FC236}">
                      <a16:creationId xmlns:a16="http://schemas.microsoft.com/office/drawing/2014/main" id="{6297EB38-03BD-F139-423C-0F795BF2B9D9}"/>
                    </a:ext>
                  </a:extLst>
                </p:cNvPr>
                <p:cNvGrpSpPr/>
                <p:nvPr/>
              </p:nvGrpSpPr>
              <p:grpSpPr>
                <a:xfrm>
                  <a:off x="3526964" y="1698297"/>
                  <a:ext cx="88900" cy="73875"/>
                  <a:chOff x="4641850" y="2281238"/>
                  <a:chExt cx="88900" cy="73875"/>
                </a:xfrm>
              </p:grpSpPr>
              <p:cxnSp>
                <p:nvCxnSpPr>
                  <p:cNvPr id="345" name="直接连接符 344">
                    <a:extLst>
                      <a:ext uri="{FF2B5EF4-FFF2-40B4-BE49-F238E27FC236}">
                        <a16:creationId xmlns:a16="http://schemas.microsoft.com/office/drawing/2014/main" id="{DA0CC04A-D06A-4E6A-64B4-08F8E4C83931}"/>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46" name="直接连接符 345">
                    <a:extLst>
                      <a:ext uri="{FF2B5EF4-FFF2-40B4-BE49-F238E27FC236}">
                        <a16:creationId xmlns:a16="http://schemas.microsoft.com/office/drawing/2014/main" id="{CD57D700-28F5-E09C-BACE-F8E5F98D85EC}"/>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0" name="组合 299">
                <a:extLst>
                  <a:ext uri="{FF2B5EF4-FFF2-40B4-BE49-F238E27FC236}">
                    <a16:creationId xmlns:a16="http://schemas.microsoft.com/office/drawing/2014/main" id="{F97F90E3-51B1-7532-1DF8-8FBBC333381A}"/>
                  </a:ext>
                </a:extLst>
              </p:cNvPr>
              <p:cNvGrpSpPr/>
              <p:nvPr/>
            </p:nvGrpSpPr>
            <p:grpSpPr>
              <a:xfrm>
                <a:off x="3502615" y="1984126"/>
                <a:ext cx="275189" cy="275189"/>
                <a:chOff x="3502615" y="1984126"/>
                <a:chExt cx="275189" cy="275189"/>
              </a:xfrm>
            </p:grpSpPr>
            <p:sp>
              <p:nvSpPr>
                <p:cNvPr id="337" name="椭圆 336">
                  <a:extLst>
                    <a:ext uri="{FF2B5EF4-FFF2-40B4-BE49-F238E27FC236}">
                      <a16:creationId xmlns:a16="http://schemas.microsoft.com/office/drawing/2014/main" id="{8C55108E-46EF-19D2-D1C8-D149F6013560}"/>
                    </a:ext>
                  </a:extLst>
                </p:cNvPr>
                <p:cNvSpPr/>
                <p:nvPr/>
              </p:nvSpPr>
              <p:spPr>
                <a:xfrm>
                  <a:off x="3502615" y="198412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8" name="直接连接符 337">
                  <a:extLst>
                    <a:ext uri="{FF2B5EF4-FFF2-40B4-BE49-F238E27FC236}">
                      <a16:creationId xmlns:a16="http://schemas.microsoft.com/office/drawing/2014/main" id="{BB69B033-0073-5749-3C06-170C6EBD9022}"/>
                    </a:ext>
                  </a:extLst>
                </p:cNvPr>
                <p:cNvCxnSpPr>
                  <a:stCxn id="337" idx="0"/>
                  <a:endCxn id="337" idx="4"/>
                </p:cNvCxnSpPr>
                <p:nvPr/>
              </p:nvCxnSpPr>
              <p:spPr>
                <a:xfrm>
                  <a:off x="3640210" y="1984126"/>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39" name="组合 338">
                  <a:extLst>
                    <a:ext uri="{FF2B5EF4-FFF2-40B4-BE49-F238E27FC236}">
                      <a16:creationId xmlns:a16="http://schemas.microsoft.com/office/drawing/2014/main" id="{5CB5F6C4-93E1-52CD-19B7-79691900375D}"/>
                    </a:ext>
                  </a:extLst>
                </p:cNvPr>
                <p:cNvGrpSpPr/>
                <p:nvPr/>
              </p:nvGrpSpPr>
              <p:grpSpPr>
                <a:xfrm>
                  <a:off x="3526963" y="2077765"/>
                  <a:ext cx="88900" cy="73875"/>
                  <a:chOff x="4641850" y="2281238"/>
                  <a:chExt cx="88900" cy="73875"/>
                </a:xfrm>
              </p:grpSpPr>
              <p:cxnSp>
                <p:nvCxnSpPr>
                  <p:cNvPr id="340" name="直接连接符 339">
                    <a:extLst>
                      <a:ext uri="{FF2B5EF4-FFF2-40B4-BE49-F238E27FC236}">
                        <a16:creationId xmlns:a16="http://schemas.microsoft.com/office/drawing/2014/main" id="{857BEA63-0CCB-6BD8-230D-8E5A7E2F0E5F}"/>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41" name="直接连接符 340">
                    <a:extLst>
                      <a:ext uri="{FF2B5EF4-FFF2-40B4-BE49-F238E27FC236}">
                        <a16:creationId xmlns:a16="http://schemas.microsoft.com/office/drawing/2014/main" id="{A73FF13D-6013-4118-FC09-D196E3DB1531}"/>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1" name="组合 300">
                <a:extLst>
                  <a:ext uri="{FF2B5EF4-FFF2-40B4-BE49-F238E27FC236}">
                    <a16:creationId xmlns:a16="http://schemas.microsoft.com/office/drawing/2014/main" id="{14543BB9-2BA0-BDC6-3ECA-65E7C2C8ADFD}"/>
                  </a:ext>
                </a:extLst>
              </p:cNvPr>
              <p:cNvGrpSpPr/>
              <p:nvPr/>
            </p:nvGrpSpPr>
            <p:grpSpPr>
              <a:xfrm>
                <a:off x="3502615" y="2366427"/>
                <a:ext cx="275189" cy="275189"/>
                <a:chOff x="3502615" y="2366427"/>
                <a:chExt cx="275189" cy="275189"/>
              </a:xfrm>
            </p:grpSpPr>
            <p:sp>
              <p:nvSpPr>
                <p:cNvPr id="332" name="椭圆 331">
                  <a:extLst>
                    <a:ext uri="{FF2B5EF4-FFF2-40B4-BE49-F238E27FC236}">
                      <a16:creationId xmlns:a16="http://schemas.microsoft.com/office/drawing/2014/main" id="{F72C1E58-51F4-7847-A59F-D0474ADF77D2}"/>
                    </a:ext>
                  </a:extLst>
                </p:cNvPr>
                <p:cNvSpPr/>
                <p:nvPr/>
              </p:nvSpPr>
              <p:spPr>
                <a:xfrm>
                  <a:off x="3502615" y="236642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3" name="直接连接符 332">
                  <a:extLst>
                    <a:ext uri="{FF2B5EF4-FFF2-40B4-BE49-F238E27FC236}">
                      <a16:creationId xmlns:a16="http://schemas.microsoft.com/office/drawing/2014/main" id="{5EE49CBD-012F-F6DF-82CF-FA707D64FA6E}"/>
                    </a:ext>
                  </a:extLst>
                </p:cNvPr>
                <p:cNvCxnSpPr>
                  <a:stCxn id="332" idx="0"/>
                  <a:endCxn id="332" idx="4"/>
                </p:cNvCxnSpPr>
                <p:nvPr/>
              </p:nvCxnSpPr>
              <p:spPr>
                <a:xfrm>
                  <a:off x="3640210" y="2366427"/>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34" name="组合 333">
                  <a:extLst>
                    <a:ext uri="{FF2B5EF4-FFF2-40B4-BE49-F238E27FC236}">
                      <a16:creationId xmlns:a16="http://schemas.microsoft.com/office/drawing/2014/main" id="{F194779D-6F97-49F8-CF99-F066085BD117}"/>
                    </a:ext>
                  </a:extLst>
                </p:cNvPr>
                <p:cNvGrpSpPr/>
                <p:nvPr/>
              </p:nvGrpSpPr>
              <p:grpSpPr>
                <a:xfrm>
                  <a:off x="3526963" y="2460066"/>
                  <a:ext cx="88900" cy="73875"/>
                  <a:chOff x="4641850" y="2281238"/>
                  <a:chExt cx="88900" cy="73875"/>
                </a:xfrm>
              </p:grpSpPr>
              <p:cxnSp>
                <p:nvCxnSpPr>
                  <p:cNvPr id="335" name="直接连接符 334">
                    <a:extLst>
                      <a:ext uri="{FF2B5EF4-FFF2-40B4-BE49-F238E27FC236}">
                        <a16:creationId xmlns:a16="http://schemas.microsoft.com/office/drawing/2014/main" id="{078904F0-ACB7-37F4-76C4-38E2A7F27969}"/>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36" name="直接连接符 335">
                    <a:extLst>
                      <a:ext uri="{FF2B5EF4-FFF2-40B4-BE49-F238E27FC236}">
                        <a16:creationId xmlns:a16="http://schemas.microsoft.com/office/drawing/2014/main" id="{EF0863BF-13CD-5A10-7EDD-A1AF48A790EC}"/>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2" name="组合 301">
                <a:extLst>
                  <a:ext uri="{FF2B5EF4-FFF2-40B4-BE49-F238E27FC236}">
                    <a16:creationId xmlns:a16="http://schemas.microsoft.com/office/drawing/2014/main" id="{F9175D88-90CE-CCD8-B21D-519B10B5218C}"/>
                  </a:ext>
                </a:extLst>
              </p:cNvPr>
              <p:cNvGrpSpPr/>
              <p:nvPr/>
            </p:nvGrpSpPr>
            <p:grpSpPr>
              <a:xfrm>
                <a:off x="3502615" y="2738378"/>
                <a:ext cx="275189" cy="275189"/>
                <a:chOff x="3502615" y="2738378"/>
                <a:chExt cx="275189" cy="275189"/>
              </a:xfrm>
            </p:grpSpPr>
            <p:sp>
              <p:nvSpPr>
                <p:cNvPr id="327" name="椭圆 326">
                  <a:extLst>
                    <a:ext uri="{FF2B5EF4-FFF2-40B4-BE49-F238E27FC236}">
                      <a16:creationId xmlns:a16="http://schemas.microsoft.com/office/drawing/2014/main" id="{A4B1269A-A5DF-6DAC-EBAF-EF6C1B694AFF}"/>
                    </a:ext>
                  </a:extLst>
                </p:cNvPr>
                <p:cNvSpPr/>
                <p:nvPr/>
              </p:nvSpPr>
              <p:spPr>
                <a:xfrm>
                  <a:off x="3502615" y="273837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8" name="直接连接符 327">
                  <a:extLst>
                    <a:ext uri="{FF2B5EF4-FFF2-40B4-BE49-F238E27FC236}">
                      <a16:creationId xmlns:a16="http://schemas.microsoft.com/office/drawing/2014/main" id="{CA7E2343-8E3E-6BC5-4B8E-FFE7F8BBF0AB}"/>
                    </a:ext>
                  </a:extLst>
                </p:cNvPr>
                <p:cNvCxnSpPr>
                  <a:stCxn id="327" idx="0"/>
                  <a:endCxn id="327" idx="4"/>
                </p:cNvCxnSpPr>
                <p:nvPr/>
              </p:nvCxnSpPr>
              <p:spPr>
                <a:xfrm>
                  <a:off x="3640210" y="273837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9" name="组合 328">
                  <a:extLst>
                    <a:ext uri="{FF2B5EF4-FFF2-40B4-BE49-F238E27FC236}">
                      <a16:creationId xmlns:a16="http://schemas.microsoft.com/office/drawing/2014/main" id="{73F891CA-3568-2DD4-B492-FE8350A3A346}"/>
                    </a:ext>
                  </a:extLst>
                </p:cNvPr>
                <p:cNvGrpSpPr/>
                <p:nvPr/>
              </p:nvGrpSpPr>
              <p:grpSpPr>
                <a:xfrm>
                  <a:off x="3526963" y="2832017"/>
                  <a:ext cx="88900" cy="73875"/>
                  <a:chOff x="4641850" y="2281238"/>
                  <a:chExt cx="88900" cy="73875"/>
                </a:xfrm>
              </p:grpSpPr>
              <p:cxnSp>
                <p:nvCxnSpPr>
                  <p:cNvPr id="330" name="直接连接符 329">
                    <a:extLst>
                      <a:ext uri="{FF2B5EF4-FFF2-40B4-BE49-F238E27FC236}">
                        <a16:creationId xmlns:a16="http://schemas.microsoft.com/office/drawing/2014/main" id="{1D4DB5D1-BEBC-D67B-EB7E-D08C49F9A57E}"/>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31" name="直接连接符 330">
                    <a:extLst>
                      <a:ext uri="{FF2B5EF4-FFF2-40B4-BE49-F238E27FC236}">
                        <a16:creationId xmlns:a16="http://schemas.microsoft.com/office/drawing/2014/main" id="{8331F8B7-6A04-AB5D-C684-80DC7960BE29}"/>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3" name="组合 302">
                <a:extLst>
                  <a:ext uri="{FF2B5EF4-FFF2-40B4-BE49-F238E27FC236}">
                    <a16:creationId xmlns:a16="http://schemas.microsoft.com/office/drawing/2014/main" id="{11CBF7C3-A249-9F85-94AF-4653EC3E419E}"/>
                  </a:ext>
                </a:extLst>
              </p:cNvPr>
              <p:cNvGrpSpPr/>
              <p:nvPr/>
            </p:nvGrpSpPr>
            <p:grpSpPr>
              <a:xfrm>
                <a:off x="3502615" y="3670673"/>
                <a:ext cx="275189" cy="275189"/>
                <a:chOff x="3502615" y="3670673"/>
                <a:chExt cx="275189" cy="275189"/>
              </a:xfrm>
            </p:grpSpPr>
            <p:sp>
              <p:nvSpPr>
                <p:cNvPr id="322" name="椭圆 321">
                  <a:extLst>
                    <a:ext uri="{FF2B5EF4-FFF2-40B4-BE49-F238E27FC236}">
                      <a16:creationId xmlns:a16="http://schemas.microsoft.com/office/drawing/2014/main" id="{0FCD5C14-D8EA-6AA5-49BF-259C1965052D}"/>
                    </a:ext>
                  </a:extLst>
                </p:cNvPr>
                <p:cNvSpPr/>
                <p:nvPr/>
              </p:nvSpPr>
              <p:spPr>
                <a:xfrm>
                  <a:off x="3502615" y="367067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3" name="直接连接符 322">
                  <a:extLst>
                    <a:ext uri="{FF2B5EF4-FFF2-40B4-BE49-F238E27FC236}">
                      <a16:creationId xmlns:a16="http://schemas.microsoft.com/office/drawing/2014/main" id="{EB7FEC51-99D8-902E-0BBE-DBA09ACF6395}"/>
                    </a:ext>
                  </a:extLst>
                </p:cNvPr>
                <p:cNvCxnSpPr>
                  <a:stCxn id="322" idx="0"/>
                  <a:endCxn id="322" idx="4"/>
                </p:cNvCxnSpPr>
                <p:nvPr/>
              </p:nvCxnSpPr>
              <p:spPr>
                <a:xfrm>
                  <a:off x="3640210" y="367067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4" name="组合 323">
                  <a:extLst>
                    <a:ext uri="{FF2B5EF4-FFF2-40B4-BE49-F238E27FC236}">
                      <a16:creationId xmlns:a16="http://schemas.microsoft.com/office/drawing/2014/main" id="{B4A1F418-4981-2021-5EED-60BB0DF0EBDD}"/>
                    </a:ext>
                  </a:extLst>
                </p:cNvPr>
                <p:cNvGrpSpPr/>
                <p:nvPr/>
              </p:nvGrpSpPr>
              <p:grpSpPr>
                <a:xfrm>
                  <a:off x="3526963" y="3764312"/>
                  <a:ext cx="88900" cy="73875"/>
                  <a:chOff x="4641850" y="2281238"/>
                  <a:chExt cx="88900" cy="73875"/>
                </a:xfrm>
              </p:grpSpPr>
              <p:cxnSp>
                <p:nvCxnSpPr>
                  <p:cNvPr id="325" name="直接连接符 324">
                    <a:extLst>
                      <a:ext uri="{FF2B5EF4-FFF2-40B4-BE49-F238E27FC236}">
                        <a16:creationId xmlns:a16="http://schemas.microsoft.com/office/drawing/2014/main" id="{342D37EB-F724-22CE-B91A-C3D5674D508C}"/>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26" name="直接连接符 325">
                    <a:extLst>
                      <a:ext uri="{FF2B5EF4-FFF2-40B4-BE49-F238E27FC236}">
                        <a16:creationId xmlns:a16="http://schemas.microsoft.com/office/drawing/2014/main" id="{461F5A25-D9C2-4EAB-AA15-A19475409A59}"/>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4" name="组合 303">
                <a:extLst>
                  <a:ext uri="{FF2B5EF4-FFF2-40B4-BE49-F238E27FC236}">
                    <a16:creationId xmlns:a16="http://schemas.microsoft.com/office/drawing/2014/main" id="{C29FB7E1-F843-7EBF-ABFF-BF756C241167}"/>
                  </a:ext>
                </a:extLst>
              </p:cNvPr>
              <p:cNvGrpSpPr/>
              <p:nvPr/>
            </p:nvGrpSpPr>
            <p:grpSpPr>
              <a:xfrm>
                <a:off x="3502614" y="4050141"/>
                <a:ext cx="275189" cy="275189"/>
                <a:chOff x="3502614" y="4050141"/>
                <a:chExt cx="275189" cy="275189"/>
              </a:xfrm>
            </p:grpSpPr>
            <p:sp>
              <p:nvSpPr>
                <p:cNvPr id="317" name="椭圆 316">
                  <a:extLst>
                    <a:ext uri="{FF2B5EF4-FFF2-40B4-BE49-F238E27FC236}">
                      <a16:creationId xmlns:a16="http://schemas.microsoft.com/office/drawing/2014/main" id="{38706EAF-DC40-BB88-C9E7-380C2C34C8C6}"/>
                    </a:ext>
                  </a:extLst>
                </p:cNvPr>
                <p:cNvSpPr/>
                <p:nvPr/>
              </p:nvSpPr>
              <p:spPr>
                <a:xfrm>
                  <a:off x="3502614" y="4050141"/>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8" name="直接连接符 317">
                  <a:extLst>
                    <a:ext uri="{FF2B5EF4-FFF2-40B4-BE49-F238E27FC236}">
                      <a16:creationId xmlns:a16="http://schemas.microsoft.com/office/drawing/2014/main" id="{FC7A87EB-EBE0-4EF1-D0D5-248B2BE08C28}"/>
                    </a:ext>
                  </a:extLst>
                </p:cNvPr>
                <p:cNvCxnSpPr>
                  <a:stCxn id="317" idx="0"/>
                  <a:endCxn id="317" idx="4"/>
                </p:cNvCxnSpPr>
                <p:nvPr/>
              </p:nvCxnSpPr>
              <p:spPr>
                <a:xfrm>
                  <a:off x="3640209" y="4050141"/>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19" name="组合 318">
                  <a:extLst>
                    <a:ext uri="{FF2B5EF4-FFF2-40B4-BE49-F238E27FC236}">
                      <a16:creationId xmlns:a16="http://schemas.microsoft.com/office/drawing/2014/main" id="{129E84F0-63EC-C378-114F-D7AE3EA51E22}"/>
                    </a:ext>
                  </a:extLst>
                </p:cNvPr>
                <p:cNvGrpSpPr/>
                <p:nvPr/>
              </p:nvGrpSpPr>
              <p:grpSpPr>
                <a:xfrm>
                  <a:off x="3526962" y="4143780"/>
                  <a:ext cx="88900" cy="73875"/>
                  <a:chOff x="4641850" y="2281238"/>
                  <a:chExt cx="88900" cy="73875"/>
                </a:xfrm>
              </p:grpSpPr>
              <p:cxnSp>
                <p:nvCxnSpPr>
                  <p:cNvPr id="320" name="直接连接符 319">
                    <a:extLst>
                      <a:ext uri="{FF2B5EF4-FFF2-40B4-BE49-F238E27FC236}">
                        <a16:creationId xmlns:a16="http://schemas.microsoft.com/office/drawing/2014/main" id="{7969628B-6BA5-476D-9029-332973CE9BA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21" name="直接连接符 320">
                    <a:extLst>
                      <a:ext uri="{FF2B5EF4-FFF2-40B4-BE49-F238E27FC236}">
                        <a16:creationId xmlns:a16="http://schemas.microsoft.com/office/drawing/2014/main" id="{5B0C0F63-BC33-95FC-4858-A47CE9F1FCC2}"/>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5" name="组合 304">
                <a:extLst>
                  <a:ext uri="{FF2B5EF4-FFF2-40B4-BE49-F238E27FC236}">
                    <a16:creationId xmlns:a16="http://schemas.microsoft.com/office/drawing/2014/main" id="{F2511B58-D68A-9D1B-05F8-27C7F1F91A6B}"/>
                  </a:ext>
                </a:extLst>
              </p:cNvPr>
              <p:cNvGrpSpPr/>
              <p:nvPr/>
            </p:nvGrpSpPr>
            <p:grpSpPr>
              <a:xfrm>
                <a:off x="3502614" y="4432442"/>
                <a:ext cx="275189" cy="275189"/>
                <a:chOff x="3502614" y="4432442"/>
                <a:chExt cx="275189" cy="275189"/>
              </a:xfrm>
            </p:grpSpPr>
            <p:sp>
              <p:nvSpPr>
                <p:cNvPr id="312" name="椭圆 311">
                  <a:extLst>
                    <a:ext uri="{FF2B5EF4-FFF2-40B4-BE49-F238E27FC236}">
                      <a16:creationId xmlns:a16="http://schemas.microsoft.com/office/drawing/2014/main" id="{99117BE1-0F4E-230F-1B94-74A38AACD178}"/>
                    </a:ext>
                  </a:extLst>
                </p:cNvPr>
                <p:cNvSpPr/>
                <p:nvPr/>
              </p:nvSpPr>
              <p:spPr>
                <a:xfrm>
                  <a:off x="3502614" y="44324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3" name="直接连接符 312">
                  <a:extLst>
                    <a:ext uri="{FF2B5EF4-FFF2-40B4-BE49-F238E27FC236}">
                      <a16:creationId xmlns:a16="http://schemas.microsoft.com/office/drawing/2014/main" id="{3F5ABF6F-F591-9B2D-CF26-85F8D0AA6837}"/>
                    </a:ext>
                  </a:extLst>
                </p:cNvPr>
                <p:cNvCxnSpPr>
                  <a:stCxn id="312" idx="0"/>
                  <a:endCxn id="312" idx="4"/>
                </p:cNvCxnSpPr>
                <p:nvPr/>
              </p:nvCxnSpPr>
              <p:spPr>
                <a:xfrm>
                  <a:off x="3640209" y="4432442"/>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14" name="组合 313">
                  <a:extLst>
                    <a:ext uri="{FF2B5EF4-FFF2-40B4-BE49-F238E27FC236}">
                      <a16:creationId xmlns:a16="http://schemas.microsoft.com/office/drawing/2014/main" id="{2364F5F6-9B85-BF8A-03B5-D5834A687631}"/>
                    </a:ext>
                  </a:extLst>
                </p:cNvPr>
                <p:cNvGrpSpPr/>
                <p:nvPr/>
              </p:nvGrpSpPr>
              <p:grpSpPr>
                <a:xfrm>
                  <a:off x="3526962" y="4526081"/>
                  <a:ext cx="88900" cy="73875"/>
                  <a:chOff x="4641850" y="2281238"/>
                  <a:chExt cx="88900" cy="73875"/>
                </a:xfrm>
              </p:grpSpPr>
              <p:cxnSp>
                <p:nvCxnSpPr>
                  <p:cNvPr id="315" name="直接连接符 314">
                    <a:extLst>
                      <a:ext uri="{FF2B5EF4-FFF2-40B4-BE49-F238E27FC236}">
                        <a16:creationId xmlns:a16="http://schemas.microsoft.com/office/drawing/2014/main" id="{D0F633BE-6BBC-1462-BBBE-B9EDDBE4B8A4}"/>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16" name="直接连接符 315">
                    <a:extLst>
                      <a:ext uri="{FF2B5EF4-FFF2-40B4-BE49-F238E27FC236}">
                        <a16:creationId xmlns:a16="http://schemas.microsoft.com/office/drawing/2014/main" id="{45C109F3-D76D-B2E0-0848-687DE92B4F55}"/>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06" name="组合 305">
                <a:extLst>
                  <a:ext uri="{FF2B5EF4-FFF2-40B4-BE49-F238E27FC236}">
                    <a16:creationId xmlns:a16="http://schemas.microsoft.com/office/drawing/2014/main" id="{0B547064-70DD-9870-EA4B-AF37960FBCD1}"/>
                  </a:ext>
                </a:extLst>
              </p:cNvPr>
              <p:cNvGrpSpPr/>
              <p:nvPr/>
            </p:nvGrpSpPr>
            <p:grpSpPr>
              <a:xfrm>
                <a:off x="3502614" y="4804393"/>
                <a:ext cx="275189" cy="275189"/>
                <a:chOff x="3502614" y="4804393"/>
                <a:chExt cx="275189" cy="275189"/>
              </a:xfrm>
            </p:grpSpPr>
            <p:sp>
              <p:nvSpPr>
                <p:cNvPr id="307" name="椭圆 306">
                  <a:extLst>
                    <a:ext uri="{FF2B5EF4-FFF2-40B4-BE49-F238E27FC236}">
                      <a16:creationId xmlns:a16="http://schemas.microsoft.com/office/drawing/2014/main" id="{FD93A9DF-4FD9-F650-B006-48D458C4E2BC}"/>
                    </a:ext>
                  </a:extLst>
                </p:cNvPr>
                <p:cNvSpPr/>
                <p:nvPr/>
              </p:nvSpPr>
              <p:spPr>
                <a:xfrm>
                  <a:off x="3502614" y="480439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8" name="直接连接符 307">
                  <a:extLst>
                    <a:ext uri="{FF2B5EF4-FFF2-40B4-BE49-F238E27FC236}">
                      <a16:creationId xmlns:a16="http://schemas.microsoft.com/office/drawing/2014/main" id="{ADE28E7C-B27E-F620-1AB4-CB8D9DE690A7}"/>
                    </a:ext>
                  </a:extLst>
                </p:cNvPr>
                <p:cNvCxnSpPr>
                  <a:stCxn id="307" idx="0"/>
                  <a:endCxn id="307" idx="4"/>
                </p:cNvCxnSpPr>
                <p:nvPr/>
              </p:nvCxnSpPr>
              <p:spPr>
                <a:xfrm>
                  <a:off x="3640209" y="480439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309" name="组合 308">
                  <a:extLst>
                    <a:ext uri="{FF2B5EF4-FFF2-40B4-BE49-F238E27FC236}">
                      <a16:creationId xmlns:a16="http://schemas.microsoft.com/office/drawing/2014/main" id="{4E046B3B-8D82-6CE2-3A18-D0A77EBC9523}"/>
                    </a:ext>
                  </a:extLst>
                </p:cNvPr>
                <p:cNvGrpSpPr/>
                <p:nvPr/>
              </p:nvGrpSpPr>
              <p:grpSpPr>
                <a:xfrm>
                  <a:off x="3526962" y="4898032"/>
                  <a:ext cx="88900" cy="73875"/>
                  <a:chOff x="4641850" y="2281238"/>
                  <a:chExt cx="88900" cy="73875"/>
                </a:xfrm>
              </p:grpSpPr>
              <p:cxnSp>
                <p:nvCxnSpPr>
                  <p:cNvPr id="310" name="直接连接符 309">
                    <a:extLst>
                      <a:ext uri="{FF2B5EF4-FFF2-40B4-BE49-F238E27FC236}">
                        <a16:creationId xmlns:a16="http://schemas.microsoft.com/office/drawing/2014/main" id="{4E267C2E-CBA6-C542-AC2F-D95D9B72C8C5}"/>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311" name="直接连接符 310">
                    <a:extLst>
                      <a:ext uri="{FF2B5EF4-FFF2-40B4-BE49-F238E27FC236}">
                        <a16:creationId xmlns:a16="http://schemas.microsoft.com/office/drawing/2014/main" id="{66D6DA41-6EFA-4E6F-7213-72034B7D8FAF}"/>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4" name="组合 13">
              <a:extLst>
                <a:ext uri="{FF2B5EF4-FFF2-40B4-BE49-F238E27FC236}">
                  <a16:creationId xmlns:a16="http://schemas.microsoft.com/office/drawing/2014/main" id="{9C8820AF-67F1-30C9-CDDC-7854B84CE423}"/>
                </a:ext>
              </a:extLst>
            </p:cNvPr>
            <p:cNvGrpSpPr/>
            <p:nvPr/>
          </p:nvGrpSpPr>
          <p:grpSpPr>
            <a:xfrm>
              <a:off x="6749745" y="2100827"/>
              <a:ext cx="380288" cy="3474924"/>
              <a:chOff x="3502614" y="1604658"/>
              <a:chExt cx="380288" cy="3474924"/>
            </a:xfrm>
          </p:grpSpPr>
          <p:sp>
            <p:nvSpPr>
              <p:cNvPr id="249" name="文本框 248">
                <a:extLst>
                  <a:ext uri="{FF2B5EF4-FFF2-40B4-BE49-F238E27FC236}">
                    <a16:creationId xmlns:a16="http://schemas.microsoft.com/office/drawing/2014/main" id="{62BF8E2D-85A3-CB19-7252-56171577F952}"/>
                  </a:ext>
                </a:extLst>
              </p:cNvPr>
              <p:cNvSpPr txBox="1"/>
              <p:nvPr/>
            </p:nvSpPr>
            <p:spPr>
              <a:xfrm rot="5400000">
                <a:off x="3490487" y="315745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nvGrpSpPr>
              <p:cNvPr id="250" name="组合 249">
                <a:extLst>
                  <a:ext uri="{FF2B5EF4-FFF2-40B4-BE49-F238E27FC236}">
                    <a16:creationId xmlns:a16="http://schemas.microsoft.com/office/drawing/2014/main" id="{48BE5412-DFF4-70D4-F54F-72C930B13C29}"/>
                  </a:ext>
                </a:extLst>
              </p:cNvPr>
              <p:cNvGrpSpPr/>
              <p:nvPr/>
            </p:nvGrpSpPr>
            <p:grpSpPr>
              <a:xfrm>
                <a:off x="3502616" y="1604658"/>
                <a:ext cx="275189" cy="275189"/>
                <a:chOff x="3502616" y="1604658"/>
                <a:chExt cx="275189" cy="275189"/>
              </a:xfrm>
            </p:grpSpPr>
            <p:sp>
              <p:nvSpPr>
                <p:cNvPr id="293" name="椭圆 292">
                  <a:extLst>
                    <a:ext uri="{FF2B5EF4-FFF2-40B4-BE49-F238E27FC236}">
                      <a16:creationId xmlns:a16="http://schemas.microsoft.com/office/drawing/2014/main" id="{546EF4DA-5A6C-8508-DB9F-8A35536A5060}"/>
                    </a:ext>
                  </a:extLst>
                </p:cNvPr>
                <p:cNvSpPr/>
                <p:nvPr/>
              </p:nvSpPr>
              <p:spPr>
                <a:xfrm>
                  <a:off x="3502616" y="160465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4" name="直接连接符 293">
                  <a:extLst>
                    <a:ext uri="{FF2B5EF4-FFF2-40B4-BE49-F238E27FC236}">
                      <a16:creationId xmlns:a16="http://schemas.microsoft.com/office/drawing/2014/main" id="{C68F0968-2130-EB83-C893-82D5DEEE87E5}"/>
                    </a:ext>
                  </a:extLst>
                </p:cNvPr>
                <p:cNvCxnSpPr>
                  <a:stCxn id="293" idx="0"/>
                  <a:endCxn id="293" idx="4"/>
                </p:cNvCxnSpPr>
                <p:nvPr/>
              </p:nvCxnSpPr>
              <p:spPr>
                <a:xfrm>
                  <a:off x="3640211" y="160465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95" name="组合 294">
                  <a:extLst>
                    <a:ext uri="{FF2B5EF4-FFF2-40B4-BE49-F238E27FC236}">
                      <a16:creationId xmlns:a16="http://schemas.microsoft.com/office/drawing/2014/main" id="{6C1C6306-62D8-DAFC-B4F4-9E327F80F0D5}"/>
                    </a:ext>
                  </a:extLst>
                </p:cNvPr>
                <p:cNvGrpSpPr/>
                <p:nvPr/>
              </p:nvGrpSpPr>
              <p:grpSpPr>
                <a:xfrm>
                  <a:off x="3526964" y="1698297"/>
                  <a:ext cx="88900" cy="73875"/>
                  <a:chOff x="4641850" y="2281238"/>
                  <a:chExt cx="88900" cy="73875"/>
                </a:xfrm>
              </p:grpSpPr>
              <p:cxnSp>
                <p:nvCxnSpPr>
                  <p:cNvPr id="296" name="直接连接符 295">
                    <a:extLst>
                      <a:ext uri="{FF2B5EF4-FFF2-40B4-BE49-F238E27FC236}">
                        <a16:creationId xmlns:a16="http://schemas.microsoft.com/office/drawing/2014/main" id="{6F191D51-679F-47A8-F839-9A35B109966A}"/>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97" name="直接连接符 296">
                    <a:extLst>
                      <a:ext uri="{FF2B5EF4-FFF2-40B4-BE49-F238E27FC236}">
                        <a16:creationId xmlns:a16="http://schemas.microsoft.com/office/drawing/2014/main" id="{6A32F3A6-BF9B-BA98-BE31-895CA16AF4F1}"/>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1" name="组合 250">
                <a:extLst>
                  <a:ext uri="{FF2B5EF4-FFF2-40B4-BE49-F238E27FC236}">
                    <a16:creationId xmlns:a16="http://schemas.microsoft.com/office/drawing/2014/main" id="{1D4B9AA3-87B4-4FBB-DB2F-4761F0EC2B7C}"/>
                  </a:ext>
                </a:extLst>
              </p:cNvPr>
              <p:cNvGrpSpPr/>
              <p:nvPr/>
            </p:nvGrpSpPr>
            <p:grpSpPr>
              <a:xfrm>
                <a:off x="3502615" y="1984126"/>
                <a:ext cx="275189" cy="275189"/>
                <a:chOff x="3502615" y="1984126"/>
                <a:chExt cx="275189" cy="275189"/>
              </a:xfrm>
            </p:grpSpPr>
            <p:sp>
              <p:nvSpPr>
                <p:cNvPr id="288" name="椭圆 287">
                  <a:extLst>
                    <a:ext uri="{FF2B5EF4-FFF2-40B4-BE49-F238E27FC236}">
                      <a16:creationId xmlns:a16="http://schemas.microsoft.com/office/drawing/2014/main" id="{CA22FB4A-35BD-1687-5483-4F2DD0CA73B1}"/>
                    </a:ext>
                  </a:extLst>
                </p:cNvPr>
                <p:cNvSpPr/>
                <p:nvPr/>
              </p:nvSpPr>
              <p:spPr>
                <a:xfrm>
                  <a:off x="3502615" y="198412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9" name="直接连接符 288">
                  <a:extLst>
                    <a:ext uri="{FF2B5EF4-FFF2-40B4-BE49-F238E27FC236}">
                      <a16:creationId xmlns:a16="http://schemas.microsoft.com/office/drawing/2014/main" id="{36E48430-DB89-5219-DFC8-58512A28E528}"/>
                    </a:ext>
                  </a:extLst>
                </p:cNvPr>
                <p:cNvCxnSpPr>
                  <a:stCxn id="288" idx="0"/>
                  <a:endCxn id="288" idx="4"/>
                </p:cNvCxnSpPr>
                <p:nvPr/>
              </p:nvCxnSpPr>
              <p:spPr>
                <a:xfrm>
                  <a:off x="3640210" y="1984126"/>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90" name="组合 289">
                  <a:extLst>
                    <a:ext uri="{FF2B5EF4-FFF2-40B4-BE49-F238E27FC236}">
                      <a16:creationId xmlns:a16="http://schemas.microsoft.com/office/drawing/2014/main" id="{4CA18DF6-0359-7CE7-0465-FCDFF2FA7C10}"/>
                    </a:ext>
                  </a:extLst>
                </p:cNvPr>
                <p:cNvGrpSpPr/>
                <p:nvPr/>
              </p:nvGrpSpPr>
              <p:grpSpPr>
                <a:xfrm>
                  <a:off x="3526963" y="2077765"/>
                  <a:ext cx="88900" cy="73875"/>
                  <a:chOff x="4641850" y="2281238"/>
                  <a:chExt cx="88900" cy="73875"/>
                </a:xfrm>
              </p:grpSpPr>
              <p:cxnSp>
                <p:nvCxnSpPr>
                  <p:cNvPr id="291" name="直接连接符 290">
                    <a:extLst>
                      <a:ext uri="{FF2B5EF4-FFF2-40B4-BE49-F238E27FC236}">
                        <a16:creationId xmlns:a16="http://schemas.microsoft.com/office/drawing/2014/main" id="{0099CDCC-305C-6086-A4AB-4E5D26A171E4}"/>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92" name="直接连接符 291">
                    <a:extLst>
                      <a:ext uri="{FF2B5EF4-FFF2-40B4-BE49-F238E27FC236}">
                        <a16:creationId xmlns:a16="http://schemas.microsoft.com/office/drawing/2014/main" id="{13C1DD7D-4E6D-72EC-0A3D-DA3DF04C5FAB}"/>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2" name="组合 251">
                <a:extLst>
                  <a:ext uri="{FF2B5EF4-FFF2-40B4-BE49-F238E27FC236}">
                    <a16:creationId xmlns:a16="http://schemas.microsoft.com/office/drawing/2014/main" id="{EE76FF78-9F05-C1E8-B114-A51ACF11E578}"/>
                  </a:ext>
                </a:extLst>
              </p:cNvPr>
              <p:cNvGrpSpPr/>
              <p:nvPr/>
            </p:nvGrpSpPr>
            <p:grpSpPr>
              <a:xfrm>
                <a:off x="3502615" y="2366427"/>
                <a:ext cx="275189" cy="275189"/>
                <a:chOff x="3502615" y="2366427"/>
                <a:chExt cx="275189" cy="275189"/>
              </a:xfrm>
            </p:grpSpPr>
            <p:sp>
              <p:nvSpPr>
                <p:cNvPr id="283" name="椭圆 282">
                  <a:extLst>
                    <a:ext uri="{FF2B5EF4-FFF2-40B4-BE49-F238E27FC236}">
                      <a16:creationId xmlns:a16="http://schemas.microsoft.com/office/drawing/2014/main" id="{FEEEA819-9AA9-45E7-2630-852D1D910C36}"/>
                    </a:ext>
                  </a:extLst>
                </p:cNvPr>
                <p:cNvSpPr/>
                <p:nvPr/>
              </p:nvSpPr>
              <p:spPr>
                <a:xfrm>
                  <a:off x="3502615" y="236642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连接符 283">
                  <a:extLst>
                    <a:ext uri="{FF2B5EF4-FFF2-40B4-BE49-F238E27FC236}">
                      <a16:creationId xmlns:a16="http://schemas.microsoft.com/office/drawing/2014/main" id="{A0010AC4-442D-BD3C-4E2C-D7885D1E8045}"/>
                    </a:ext>
                  </a:extLst>
                </p:cNvPr>
                <p:cNvCxnSpPr>
                  <a:stCxn id="283" idx="0"/>
                  <a:endCxn id="283" idx="4"/>
                </p:cNvCxnSpPr>
                <p:nvPr/>
              </p:nvCxnSpPr>
              <p:spPr>
                <a:xfrm>
                  <a:off x="3640210" y="2366427"/>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85" name="组合 284">
                  <a:extLst>
                    <a:ext uri="{FF2B5EF4-FFF2-40B4-BE49-F238E27FC236}">
                      <a16:creationId xmlns:a16="http://schemas.microsoft.com/office/drawing/2014/main" id="{6DD0DAD5-5B30-DF84-C46F-9550248BAB29}"/>
                    </a:ext>
                  </a:extLst>
                </p:cNvPr>
                <p:cNvGrpSpPr/>
                <p:nvPr/>
              </p:nvGrpSpPr>
              <p:grpSpPr>
                <a:xfrm>
                  <a:off x="3526963" y="2460066"/>
                  <a:ext cx="88900" cy="73875"/>
                  <a:chOff x="4641850" y="2281238"/>
                  <a:chExt cx="88900" cy="73875"/>
                </a:xfrm>
              </p:grpSpPr>
              <p:cxnSp>
                <p:nvCxnSpPr>
                  <p:cNvPr id="286" name="直接连接符 285">
                    <a:extLst>
                      <a:ext uri="{FF2B5EF4-FFF2-40B4-BE49-F238E27FC236}">
                        <a16:creationId xmlns:a16="http://schemas.microsoft.com/office/drawing/2014/main" id="{39E449F3-606C-A4AE-C768-7F110A868DBC}"/>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87" name="直接连接符 286">
                    <a:extLst>
                      <a:ext uri="{FF2B5EF4-FFF2-40B4-BE49-F238E27FC236}">
                        <a16:creationId xmlns:a16="http://schemas.microsoft.com/office/drawing/2014/main" id="{475782FF-0703-1700-1E43-C58AF0E7B549}"/>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3" name="组合 252">
                <a:extLst>
                  <a:ext uri="{FF2B5EF4-FFF2-40B4-BE49-F238E27FC236}">
                    <a16:creationId xmlns:a16="http://schemas.microsoft.com/office/drawing/2014/main" id="{0E5EA026-7B4A-50B2-9B82-CA7B548FE2E2}"/>
                  </a:ext>
                </a:extLst>
              </p:cNvPr>
              <p:cNvGrpSpPr/>
              <p:nvPr/>
            </p:nvGrpSpPr>
            <p:grpSpPr>
              <a:xfrm>
                <a:off x="3502615" y="2738378"/>
                <a:ext cx="275189" cy="275189"/>
                <a:chOff x="3502615" y="2738378"/>
                <a:chExt cx="275189" cy="275189"/>
              </a:xfrm>
            </p:grpSpPr>
            <p:sp>
              <p:nvSpPr>
                <p:cNvPr id="278" name="椭圆 277">
                  <a:extLst>
                    <a:ext uri="{FF2B5EF4-FFF2-40B4-BE49-F238E27FC236}">
                      <a16:creationId xmlns:a16="http://schemas.microsoft.com/office/drawing/2014/main" id="{C3948023-166E-B2C2-9D54-1FDB5B238736}"/>
                    </a:ext>
                  </a:extLst>
                </p:cNvPr>
                <p:cNvSpPr/>
                <p:nvPr/>
              </p:nvSpPr>
              <p:spPr>
                <a:xfrm>
                  <a:off x="3502615" y="273837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9" name="直接连接符 278">
                  <a:extLst>
                    <a:ext uri="{FF2B5EF4-FFF2-40B4-BE49-F238E27FC236}">
                      <a16:creationId xmlns:a16="http://schemas.microsoft.com/office/drawing/2014/main" id="{6A32AAC0-C1C2-3E90-2E66-98DF2B76AF5F}"/>
                    </a:ext>
                  </a:extLst>
                </p:cNvPr>
                <p:cNvCxnSpPr>
                  <a:stCxn id="278" idx="0"/>
                  <a:endCxn id="278" idx="4"/>
                </p:cNvCxnSpPr>
                <p:nvPr/>
              </p:nvCxnSpPr>
              <p:spPr>
                <a:xfrm>
                  <a:off x="3640210" y="273837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80" name="组合 279">
                  <a:extLst>
                    <a:ext uri="{FF2B5EF4-FFF2-40B4-BE49-F238E27FC236}">
                      <a16:creationId xmlns:a16="http://schemas.microsoft.com/office/drawing/2014/main" id="{5DDD548F-F727-BBD2-7298-43B6B9163381}"/>
                    </a:ext>
                  </a:extLst>
                </p:cNvPr>
                <p:cNvGrpSpPr/>
                <p:nvPr/>
              </p:nvGrpSpPr>
              <p:grpSpPr>
                <a:xfrm>
                  <a:off x="3526963" y="2832017"/>
                  <a:ext cx="88900" cy="73875"/>
                  <a:chOff x="4641850" y="2281238"/>
                  <a:chExt cx="88900" cy="73875"/>
                </a:xfrm>
              </p:grpSpPr>
              <p:cxnSp>
                <p:nvCxnSpPr>
                  <p:cNvPr id="281" name="直接连接符 280">
                    <a:extLst>
                      <a:ext uri="{FF2B5EF4-FFF2-40B4-BE49-F238E27FC236}">
                        <a16:creationId xmlns:a16="http://schemas.microsoft.com/office/drawing/2014/main" id="{6FB30265-A438-867F-D8B4-5FE3169FE36F}"/>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82" name="直接连接符 281">
                    <a:extLst>
                      <a:ext uri="{FF2B5EF4-FFF2-40B4-BE49-F238E27FC236}">
                        <a16:creationId xmlns:a16="http://schemas.microsoft.com/office/drawing/2014/main" id="{CDE19DBA-49FA-6C9F-95BE-D8E57E399E11}"/>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4" name="组合 253">
                <a:extLst>
                  <a:ext uri="{FF2B5EF4-FFF2-40B4-BE49-F238E27FC236}">
                    <a16:creationId xmlns:a16="http://schemas.microsoft.com/office/drawing/2014/main" id="{278CD29A-FB45-B845-B3C6-6904955E295D}"/>
                  </a:ext>
                </a:extLst>
              </p:cNvPr>
              <p:cNvGrpSpPr/>
              <p:nvPr/>
            </p:nvGrpSpPr>
            <p:grpSpPr>
              <a:xfrm>
                <a:off x="3502615" y="3670673"/>
                <a:ext cx="275189" cy="275189"/>
                <a:chOff x="3502615" y="3670673"/>
                <a:chExt cx="275189" cy="275189"/>
              </a:xfrm>
            </p:grpSpPr>
            <p:sp>
              <p:nvSpPr>
                <p:cNvPr id="273" name="椭圆 272">
                  <a:extLst>
                    <a:ext uri="{FF2B5EF4-FFF2-40B4-BE49-F238E27FC236}">
                      <a16:creationId xmlns:a16="http://schemas.microsoft.com/office/drawing/2014/main" id="{2B9990CE-13CC-8A54-1778-D6745C5ABF6A}"/>
                    </a:ext>
                  </a:extLst>
                </p:cNvPr>
                <p:cNvSpPr/>
                <p:nvPr/>
              </p:nvSpPr>
              <p:spPr>
                <a:xfrm>
                  <a:off x="3502615" y="367067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4" name="直接连接符 273">
                  <a:extLst>
                    <a:ext uri="{FF2B5EF4-FFF2-40B4-BE49-F238E27FC236}">
                      <a16:creationId xmlns:a16="http://schemas.microsoft.com/office/drawing/2014/main" id="{9B86A152-9F59-495D-D870-0A57365EA0FB}"/>
                    </a:ext>
                  </a:extLst>
                </p:cNvPr>
                <p:cNvCxnSpPr>
                  <a:stCxn id="273" idx="0"/>
                  <a:endCxn id="273" idx="4"/>
                </p:cNvCxnSpPr>
                <p:nvPr/>
              </p:nvCxnSpPr>
              <p:spPr>
                <a:xfrm>
                  <a:off x="3640210" y="367067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E758A8C0-6BA4-8FA6-0D98-4EBCD6A0A282}"/>
                    </a:ext>
                  </a:extLst>
                </p:cNvPr>
                <p:cNvGrpSpPr/>
                <p:nvPr/>
              </p:nvGrpSpPr>
              <p:grpSpPr>
                <a:xfrm>
                  <a:off x="3526963" y="3764312"/>
                  <a:ext cx="88900" cy="73875"/>
                  <a:chOff x="4641850" y="2281238"/>
                  <a:chExt cx="88900" cy="73875"/>
                </a:xfrm>
              </p:grpSpPr>
              <p:cxnSp>
                <p:nvCxnSpPr>
                  <p:cNvPr id="276" name="直接连接符 275">
                    <a:extLst>
                      <a:ext uri="{FF2B5EF4-FFF2-40B4-BE49-F238E27FC236}">
                        <a16:creationId xmlns:a16="http://schemas.microsoft.com/office/drawing/2014/main" id="{6999619B-8E92-74F4-8F46-956E77748C9F}"/>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77" name="直接连接符 276">
                    <a:extLst>
                      <a:ext uri="{FF2B5EF4-FFF2-40B4-BE49-F238E27FC236}">
                        <a16:creationId xmlns:a16="http://schemas.microsoft.com/office/drawing/2014/main" id="{2D31B260-1BD1-371D-7473-26ACC68E53EA}"/>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5" name="组合 254">
                <a:extLst>
                  <a:ext uri="{FF2B5EF4-FFF2-40B4-BE49-F238E27FC236}">
                    <a16:creationId xmlns:a16="http://schemas.microsoft.com/office/drawing/2014/main" id="{EA16A940-5806-B2B7-5827-8A84DF92D0EE}"/>
                  </a:ext>
                </a:extLst>
              </p:cNvPr>
              <p:cNvGrpSpPr/>
              <p:nvPr/>
            </p:nvGrpSpPr>
            <p:grpSpPr>
              <a:xfrm>
                <a:off x="3502614" y="4050141"/>
                <a:ext cx="275189" cy="275189"/>
                <a:chOff x="3502614" y="4050141"/>
                <a:chExt cx="275189" cy="275189"/>
              </a:xfrm>
            </p:grpSpPr>
            <p:sp>
              <p:nvSpPr>
                <p:cNvPr id="268" name="椭圆 267">
                  <a:extLst>
                    <a:ext uri="{FF2B5EF4-FFF2-40B4-BE49-F238E27FC236}">
                      <a16:creationId xmlns:a16="http://schemas.microsoft.com/office/drawing/2014/main" id="{85FEFBD2-4BE5-FAA4-AF16-CC6C88A2D18A}"/>
                    </a:ext>
                  </a:extLst>
                </p:cNvPr>
                <p:cNvSpPr/>
                <p:nvPr/>
              </p:nvSpPr>
              <p:spPr>
                <a:xfrm>
                  <a:off x="3502614" y="4050141"/>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9" name="直接连接符 268">
                  <a:extLst>
                    <a:ext uri="{FF2B5EF4-FFF2-40B4-BE49-F238E27FC236}">
                      <a16:creationId xmlns:a16="http://schemas.microsoft.com/office/drawing/2014/main" id="{D1EB9636-C1FE-9675-6EA3-030B56276080}"/>
                    </a:ext>
                  </a:extLst>
                </p:cNvPr>
                <p:cNvCxnSpPr>
                  <a:stCxn id="268" idx="0"/>
                  <a:endCxn id="268" idx="4"/>
                </p:cNvCxnSpPr>
                <p:nvPr/>
              </p:nvCxnSpPr>
              <p:spPr>
                <a:xfrm>
                  <a:off x="3640209" y="4050141"/>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70" name="组合 269">
                  <a:extLst>
                    <a:ext uri="{FF2B5EF4-FFF2-40B4-BE49-F238E27FC236}">
                      <a16:creationId xmlns:a16="http://schemas.microsoft.com/office/drawing/2014/main" id="{010A86D3-B0AF-864E-D8A1-C683A7912820}"/>
                    </a:ext>
                  </a:extLst>
                </p:cNvPr>
                <p:cNvGrpSpPr/>
                <p:nvPr/>
              </p:nvGrpSpPr>
              <p:grpSpPr>
                <a:xfrm>
                  <a:off x="3526962" y="4143780"/>
                  <a:ext cx="88900" cy="73875"/>
                  <a:chOff x="4641850" y="2281238"/>
                  <a:chExt cx="88900" cy="73875"/>
                </a:xfrm>
              </p:grpSpPr>
              <p:cxnSp>
                <p:nvCxnSpPr>
                  <p:cNvPr id="271" name="直接连接符 270">
                    <a:extLst>
                      <a:ext uri="{FF2B5EF4-FFF2-40B4-BE49-F238E27FC236}">
                        <a16:creationId xmlns:a16="http://schemas.microsoft.com/office/drawing/2014/main" id="{315F29DC-132B-D1BB-D094-BA6DF40BC974}"/>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72" name="直接连接符 271">
                    <a:extLst>
                      <a:ext uri="{FF2B5EF4-FFF2-40B4-BE49-F238E27FC236}">
                        <a16:creationId xmlns:a16="http://schemas.microsoft.com/office/drawing/2014/main" id="{5124822C-6D78-2D61-743E-400E8D5DE9E9}"/>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6" name="组合 255">
                <a:extLst>
                  <a:ext uri="{FF2B5EF4-FFF2-40B4-BE49-F238E27FC236}">
                    <a16:creationId xmlns:a16="http://schemas.microsoft.com/office/drawing/2014/main" id="{489766E8-3197-527E-3206-3C7BA70A5FD6}"/>
                  </a:ext>
                </a:extLst>
              </p:cNvPr>
              <p:cNvGrpSpPr/>
              <p:nvPr/>
            </p:nvGrpSpPr>
            <p:grpSpPr>
              <a:xfrm>
                <a:off x="3502614" y="4432442"/>
                <a:ext cx="275189" cy="275189"/>
                <a:chOff x="3502614" y="4432442"/>
                <a:chExt cx="275189" cy="275189"/>
              </a:xfrm>
            </p:grpSpPr>
            <p:sp>
              <p:nvSpPr>
                <p:cNvPr id="263" name="椭圆 262">
                  <a:extLst>
                    <a:ext uri="{FF2B5EF4-FFF2-40B4-BE49-F238E27FC236}">
                      <a16:creationId xmlns:a16="http://schemas.microsoft.com/office/drawing/2014/main" id="{F48ED5C7-345F-4A77-C0AF-E94B31B8A73C}"/>
                    </a:ext>
                  </a:extLst>
                </p:cNvPr>
                <p:cNvSpPr/>
                <p:nvPr/>
              </p:nvSpPr>
              <p:spPr>
                <a:xfrm>
                  <a:off x="3502614" y="44324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4" name="直接连接符 263">
                  <a:extLst>
                    <a:ext uri="{FF2B5EF4-FFF2-40B4-BE49-F238E27FC236}">
                      <a16:creationId xmlns:a16="http://schemas.microsoft.com/office/drawing/2014/main" id="{83D4C6A3-7351-764A-4537-18C5D2FAAD26}"/>
                    </a:ext>
                  </a:extLst>
                </p:cNvPr>
                <p:cNvCxnSpPr>
                  <a:stCxn id="263" idx="0"/>
                  <a:endCxn id="263" idx="4"/>
                </p:cNvCxnSpPr>
                <p:nvPr/>
              </p:nvCxnSpPr>
              <p:spPr>
                <a:xfrm>
                  <a:off x="3640209" y="4432442"/>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65" name="组合 264">
                  <a:extLst>
                    <a:ext uri="{FF2B5EF4-FFF2-40B4-BE49-F238E27FC236}">
                      <a16:creationId xmlns:a16="http://schemas.microsoft.com/office/drawing/2014/main" id="{99228EC0-3771-297E-E96F-94137F8C35BD}"/>
                    </a:ext>
                  </a:extLst>
                </p:cNvPr>
                <p:cNvGrpSpPr/>
                <p:nvPr/>
              </p:nvGrpSpPr>
              <p:grpSpPr>
                <a:xfrm>
                  <a:off x="3526962" y="4526081"/>
                  <a:ext cx="88900" cy="73875"/>
                  <a:chOff x="4641850" y="2281238"/>
                  <a:chExt cx="88900" cy="73875"/>
                </a:xfrm>
              </p:grpSpPr>
              <p:cxnSp>
                <p:nvCxnSpPr>
                  <p:cNvPr id="266" name="直接连接符 265">
                    <a:extLst>
                      <a:ext uri="{FF2B5EF4-FFF2-40B4-BE49-F238E27FC236}">
                        <a16:creationId xmlns:a16="http://schemas.microsoft.com/office/drawing/2014/main" id="{CFE1DC60-72AB-46AE-7F5A-6077C63EF9ED}"/>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67" name="直接连接符 266">
                    <a:extLst>
                      <a:ext uri="{FF2B5EF4-FFF2-40B4-BE49-F238E27FC236}">
                        <a16:creationId xmlns:a16="http://schemas.microsoft.com/office/drawing/2014/main" id="{3D48A3C6-F5F8-A8AF-EFDB-7693C7C9C457}"/>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57" name="组合 256">
                <a:extLst>
                  <a:ext uri="{FF2B5EF4-FFF2-40B4-BE49-F238E27FC236}">
                    <a16:creationId xmlns:a16="http://schemas.microsoft.com/office/drawing/2014/main" id="{5A715F1E-C43C-CF3F-D6F0-33B4138A733A}"/>
                  </a:ext>
                </a:extLst>
              </p:cNvPr>
              <p:cNvGrpSpPr/>
              <p:nvPr/>
            </p:nvGrpSpPr>
            <p:grpSpPr>
              <a:xfrm>
                <a:off x="3502614" y="4804393"/>
                <a:ext cx="275189" cy="275189"/>
                <a:chOff x="3502614" y="4804393"/>
                <a:chExt cx="275189" cy="275189"/>
              </a:xfrm>
            </p:grpSpPr>
            <p:sp>
              <p:nvSpPr>
                <p:cNvPr id="258" name="椭圆 257">
                  <a:extLst>
                    <a:ext uri="{FF2B5EF4-FFF2-40B4-BE49-F238E27FC236}">
                      <a16:creationId xmlns:a16="http://schemas.microsoft.com/office/drawing/2014/main" id="{BA4B9C61-3960-5CA4-B0F8-2AF22FC28A7E}"/>
                    </a:ext>
                  </a:extLst>
                </p:cNvPr>
                <p:cNvSpPr/>
                <p:nvPr/>
              </p:nvSpPr>
              <p:spPr>
                <a:xfrm>
                  <a:off x="3502614" y="480439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9" name="直接连接符 258">
                  <a:extLst>
                    <a:ext uri="{FF2B5EF4-FFF2-40B4-BE49-F238E27FC236}">
                      <a16:creationId xmlns:a16="http://schemas.microsoft.com/office/drawing/2014/main" id="{45C6DE6C-450D-AAC0-7049-D847A72043EE}"/>
                    </a:ext>
                  </a:extLst>
                </p:cNvPr>
                <p:cNvCxnSpPr>
                  <a:stCxn id="258" idx="0"/>
                  <a:endCxn id="258" idx="4"/>
                </p:cNvCxnSpPr>
                <p:nvPr/>
              </p:nvCxnSpPr>
              <p:spPr>
                <a:xfrm>
                  <a:off x="3640209" y="480439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60" name="组合 259">
                  <a:extLst>
                    <a:ext uri="{FF2B5EF4-FFF2-40B4-BE49-F238E27FC236}">
                      <a16:creationId xmlns:a16="http://schemas.microsoft.com/office/drawing/2014/main" id="{891A6B5A-27EA-3DD5-281B-382C48CCA5F2}"/>
                    </a:ext>
                  </a:extLst>
                </p:cNvPr>
                <p:cNvGrpSpPr/>
                <p:nvPr/>
              </p:nvGrpSpPr>
              <p:grpSpPr>
                <a:xfrm>
                  <a:off x="3526962" y="4898032"/>
                  <a:ext cx="88900" cy="73875"/>
                  <a:chOff x="4641850" y="2281238"/>
                  <a:chExt cx="88900" cy="73875"/>
                </a:xfrm>
              </p:grpSpPr>
              <p:cxnSp>
                <p:nvCxnSpPr>
                  <p:cNvPr id="261" name="直接连接符 260">
                    <a:extLst>
                      <a:ext uri="{FF2B5EF4-FFF2-40B4-BE49-F238E27FC236}">
                        <a16:creationId xmlns:a16="http://schemas.microsoft.com/office/drawing/2014/main" id="{B10C363D-E61D-5B9E-BBBA-F175580899C3}"/>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a:extLst>
                      <a:ext uri="{FF2B5EF4-FFF2-40B4-BE49-F238E27FC236}">
                        <a16:creationId xmlns:a16="http://schemas.microsoft.com/office/drawing/2014/main" id="{5B88B147-662E-9502-D868-433054CDF464}"/>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5" name="组合 14">
              <a:extLst>
                <a:ext uri="{FF2B5EF4-FFF2-40B4-BE49-F238E27FC236}">
                  <a16:creationId xmlns:a16="http://schemas.microsoft.com/office/drawing/2014/main" id="{1DE0D2CD-18A2-E96E-9E74-AA9B80F6B22C}"/>
                </a:ext>
              </a:extLst>
            </p:cNvPr>
            <p:cNvGrpSpPr/>
            <p:nvPr/>
          </p:nvGrpSpPr>
          <p:grpSpPr>
            <a:xfrm>
              <a:off x="3829445" y="2238422"/>
              <a:ext cx="856388" cy="3199735"/>
              <a:chOff x="3829445" y="2238422"/>
              <a:chExt cx="856388" cy="3199735"/>
            </a:xfrm>
          </p:grpSpPr>
          <p:cxnSp>
            <p:nvCxnSpPr>
              <p:cNvPr id="201" name="直接箭头连接符 200">
                <a:extLst>
                  <a:ext uri="{FF2B5EF4-FFF2-40B4-BE49-F238E27FC236}">
                    <a16:creationId xmlns:a16="http://schemas.microsoft.com/office/drawing/2014/main" id="{C25DAC88-68D9-40BB-EFD8-646FD4FAF2EE}"/>
                  </a:ext>
                </a:extLst>
              </p:cNvPr>
              <p:cNvCxnSpPr>
                <a:stCxn id="396" idx="6"/>
                <a:endCxn id="391" idx="2"/>
              </p:cNvCxnSpPr>
              <p:nvPr/>
            </p:nvCxnSpPr>
            <p:spPr>
              <a:xfrm flipV="1">
                <a:off x="3829446" y="2238422"/>
                <a:ext cx="856387" cy="38581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2" name="直接箭头连接符 201">
                <a:extLst>
                  <a:ext uri="{FF2B5EF4-FFF2-40B4-BE49-F238E27FC236}">
                    <a16:creationId xmlns:a16="http://schemas.microsoft.com/office/drawing/2014/main" id="{85AF12F6-A68C-2CB5-DF7A-6EEFCF70535F}"/>
                  </a:ext>
                </a:extLst>
              </p:cNvPr>
              <p:cNvCxnSpPr>
                <a:cxnSpLocks/>
                <a:stCxn id="396" idx="6"/>
                <a:endCxn id="356" idx="2"/>
              </p:cNvCxnSpPr>
              <p:nvPr/>
            </p:nvCxnSpPr>
            <p:spPr>
              <a:xfrm>
                <a:off x="3829446" y="2624240"/>
                <a:ext cx="856385" cy="281391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3" name="直接箭头连接符 202">
                <a:extLst>
                  <a:ext uri="{FF2B5EF4-FFF2-40B4-BE49-F238E27FC236}">
                    <a16:creationId xmlns:a16="http://schemas.microsoft.com/office/drawing/2014/main" id="{9A25A079-4DB8-62E8-3EF8-D53E9C05F231}"/>
                  </a:ext>
                </a:extLst>
              </p:cNvPr>
              <p:cNvCxnSpPr>
                <a:cxnSpLocks/>
                <a:stCxn id="396" idx="6"/>
                <a:endCxn id="361" idx="2"/>
              </p:cNvCxnSpPr>
              <p:nvPr/>
            </p:nvCxnSpPr>
            <p:spPr>
              <a:xfrm>
                <a:off x="3829446" y="2624240"/>
                <a:ext cx="856385" cy="2441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4" name="直接箭头连接符 203">
                <a:extLst>
                  <a:ext uri="{FF2B5EF4-FFF2-40B4-BE49-F238E27FC236}">
                    <a16:creationId xmlns:a16="http://schemas.microsoft.com/office/drawing/2014/main" id="{4ED7A959-6626-60A2-28B1-3700D6869717}"/>
                  </a:ext>
                </a:extLst>
              </p:cNvPr>
              <p:cNvCxnSpPr>
                <a:cxnSpLocks/>
                <a:stCxn id="396" idx="6"/>
                <a:endCxn id="366" idx="2"/>
              </p:cNvCxnSpPr>
              <p:nvPr/>
            </p:nvCxnSpPr>
            <p:spPr>
              <a:xfrm>
                <a:off x="3829446" y="2624240"/>
                <a:ext cx="856385" cy="205966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5" name="直接箭头连接符 204">
                <a:extLst>
                  <a:ext uri="{FF2B5EF4-FFF2-40B4-BE49-F238E27FC236}">
                    <a16:creationId xmlns:a16="http://schemas.microsoft.com/office/drawing/2014/main" id="{9D04BD0C-4C04-686B-C26E-9FFDA987A6BC}"/>
                  </a:ext>
                </a:extLst>
              </p:cNvPr>
              <p:cNvCxnSpPr>
                <a:cxnSpLocks/>
                <a:stCxn id="396" idx="6"/>
                <a:endCxn id="371" idx="2"/>
              </p:cNvCxnSpPr>
              <p:nvPr/>
            </p:nvCxnSpPr>
            <p:spPr>
              <a:xfrm>
                <a:off x="3829446" y="2624240"/>
                <a:ext cx="856386" cy="168019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6" name="直接箭头连接符 205">
                <a:extLst>
                  <a:ext uri="{FF2B5EF4-FFF2-40B4-BE49-F238E27FC236}">
                    <a16:creationId xmlns:a16="http://schemas.microsoft.com/office/drawing/2014/main" id="{33719AB6-2C50-69E0-AE3B-7DA415929636}"/>
                  </a:ext>
                </a:extLst>
              </p:cNvPr>
              <p:cNvCxnSpPr>
                <a:cxnSpLocks/>
                <a:stCxn id="396" idx="6"/>
                <a:endCxn id="376" idx="2"/>
              </p:cNvCxnSpPr>
              <p:nvPr/>
            </p:nvCxnSpPr>
            <p:spPr>
              <a:xfrm>
                <a:off x="3829446" y="2624240"/>
                <a:ext cx="856386" cy="7479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7" name="直接箭头连接符 206">
                <a:extLst>
                  <a:ext uri="{FF2B5EF4-FFF2-40B4-BE49-F238E27FC236}">
                    <a16:creationId xmlns:a16="http://schemas.microsoft.com/office/drawing/2014/main" id="{4901662B-0C54-C076-B111-198D30300196}"/>
                  </a:ext>
                </a:extLst>
              </p:cNvPr>
              <p:cNvCxnSpPr>
                <a:cxnSpLocks/>
                <a:stCxn id="396" idx="6"/>
                <a:endCxn id="381" idx="2"/>
              </p:cNvCxnSpPr>
              <p:nvPr/>
            </p:nvCxnSpPr>
            <p:spPr>
              <a:xfrm>
                <a:off x="3829446" y="2624240"/>
                <a:ext cx="856386" cy="375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8" name="直接箭头连接符 207">
                <a:extLst>
                  <a:ext uri="{FF2B5EF4-FFF2-40B4-BE49-F238E27FC236}">
                    <a16:creationId xmlns:a16="http://schemas.microsoft.com/office/drawing/2014/main" id="{F2B6FA7A-5BBD-0B49-1FA7-CCB5C98A1090}"/>
                  </a:ext>
                </a:extLst>
              </p:cNvPr>
              <p:cNvCxnSpPr>
                <a:cxnSpLocks/>
                <a:stCxn id="397" idx="6"/>
                <a:endCxn id="381" idx="2"/>
              </p:cNvCxnSpPr>
              <p:nvPr/>
            </p:nvCxnSpPr>
            <p:spPr>
              <a:xfrm flipV="1">
                <a:off x="3829446" y="3000191"/>
                <a:ext cx="856386" cy="117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9" name="直接箭头连接符 208">
                <a:extLst>
                  <a:ext uri="{FF2B5EF4-FFF2-40B4-BE49-F238E27FC236}">
                    <a16:creationId xmlns:a16="http://schemas.microsoft.com/office/drawing/2014/main" id="{46E59736-9B33-4074-BEAF-85BF2E4A2848}"/>
                  </a:ext>
                </a:extLst>
              </p:cNvPr>
              <p:cNvCxnSpPr>
                <a:cxnSpLocks/>
                <a:stCxn id="396" idx="6"/>
                <a:endCxn id="386" idx="2"/>
              </p:cNvCxnSpPr>
              <p:nvPr/>
            </p:nvCxnSpPr>
            <p:spPr>
              <a:xfrm flipV="1">
                <a:off x="3829446" y="2617890"/>
                <a:ext cx="856386" cy="635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0" name="直接箭头连接符 209">
                <a:extLst>
                  <a:ext uri="{FF2B5EF4-FFF2-40B4-BE49-F238E27FC236}">
                    <a16:creationId xmlns:a16="http://schemas.microsoft.com/office/drawing/2014/main" id="{3FCD6150-DEE9-A317-5E86-308F2810B847}"/>
                  </a:ext>
                </a:extLst>
              </p:cNvPr>
              <p:cNvCxnSpPr>
                <a:cxnSpLocks/>
                <a:stCxn id="397" idx="6"/>
                <a:endCxn id="356" idx="2"/>
              </p:cNvCxnSpPr>
              <p:nvPr/>
            </p:nvCxnSpPr>
            <p:spPr>
              <a:xfrm>
                <a:off x="3829446" y="3001366"/>
                <a:ext cx="856385" cy="243679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1" name="直接箭头连接符 210">
                <a:extLst>
                  <a:ext uri="{FF2B5EF4-FFF2-40B4-BE49-F238E27FC236}">
                    <a16:creationId xmlns:a16="http://schemas.microsoft.com/office/drawing/2014/main" id="{FE68D5CC-A91B-0F7D-9CE3-9F5A1AE1DBA8}"/>
                  </a:ext>
                </a:extLst>
              </p:cNvPr>
              <p:cNvCxnSpPr>
                <a:cxnSpLocks/>
                <a:stCxn id="397" idx="6"/>
                <a:endCxn id="361" idx="2"/>
              </p:cNvCxnSpPr>
              <p:nvPr/>
            </p:nvCxnSpPr>
            <p:spPr>
              <a:xfrm>
                <a:off x="3829446" y="3001366"/>
                <a:ext cx="856385" cy="206484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2" name="直接箭头连接符 211">
                <a:extLst>
                  <a:ext uri="{FF2B5EF4-FFF2-40B4-BE49-F238E27FC236}">
                    <a16:creationId xmlns:a16="http://schemas.microsoft.com/office/drawing/2014/main" id="{11C9F50E-0EC2-069D-A198-2976F7C877EF}"/>
                  </a:ext>
                </a:extLst>
              </p:cNvPr>
              <p:cNvCxnSpPr>
                <a:cxnSpLocks/>
                <a:stCxn id="397" idx="6"/>
                <a:endCxn id="366" idx="2"/>
              </p:cNvCxnSpPr>
              <p:nvPr/>
            </p:nvCxnSpPr>
            <p:spPr>
              <a:xfrm>
                <a:off x="3829446" y="3001366"/>
                <a:ext cx="856385" cy="168253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3" name="直接箭头连接符 212">
                <a:extLst>
                  <a:ext uri="{FF2B5EF4-FFF2-40B4-BE49-F238E27FC236}">
                    <a16:creationId xmlns:a16="http://schemas.microsoft.com/office/drawing/2014/main" id="{F1AA1BDE-3C83-33F1-7BFB-BC3CED33C431}"/>
                  </a:ext>
                </a:extLst>
              </p:cNvPr>
              <p:cNvCxnSpPr>
                <a:cxnSpLocks/>
                <a:stCxn id="397" idx="6"/>
                <a:endCxn id="371" idx="2"/>
              </p:cNvCxnSpPr>
              <p:nvPr/>
            </p:nvCxnSpPr>
            <p:spPr>
              <a:xfrm>
                <a:off x="3829446" y="3001366"/>
                <a:ext cx="856386" cy="130307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4" name="直接箭头连接符 213">
                <a:extLst>
                  <a:ext uri="{FF2B5EF4-FFF2-40B4-BE49-F238E27FC236}">
                    <a16:creationId xmlns:a16="http://schemas.microsoft.com/office/drawing/2014/main" id="{E9B9E602-6A10-9CBA-6922-A76B17B0DC92}"/>
                  </a:ext>
                </a:extLst>
              </p:cNvPr>
              <p:cNvCxnSpPr>
                <a:cxnSpLocks/>
                <a:stCxn id="397" idx="6"/>
                <a:endCxn id="376" idx="2"/>
              </p:cNvCxnSpPr>
              <p:nvPr/>
            </p:nvCxnSpPr>
            <p:spPr>
              <a:xfrm>
                <a:off x="3829446" y="3001366"/>
                <a:ext cx="856386" cy="3707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5" name="直接箭头连接符 214">
                <a:extLst>
                  <a:ext uri="{FF2B5EF4-FFF2-40B4-BE49-F238E27FC236}">
                    <a16:creationId xmlns:a16="http://schemas.microsoft.com/office/drawing/2014/main" id="{9F23F1A6-8DC6-D38B-01A6-8B62852C2086}"/>
                  </a:ext>
                </a:extLst>
              </p:cNvPr>
              <p:cNvCxnSpPr>
                <a:cxnSpLocks/>
                <a:stCxn id="397" idx="6"/>
                <a:endCxn id="386" idx="2"/>
              </p:cNvCxnSpPr>
              <p:nvPr/>
            </p:nvCxnSpPr>
            <p:spPr>
              <a:xfrm flipV="1">
                <a:off x="3829446" y="2617890"/>
                <a:ext cx="856386" cy="3834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6" name="直接箭头连接符 215">
                <a:extLst>
                  <a:ext uri="{FF2B5EF4-FFF2-40B4-BE49-F238E27FC236}">
                    <a16:creationId xmlns:a16="http://schemas.microsoft.com/office/drawing/2014/main" id="{218A7E5C-5E87-83F0-0441-97492E3AE8DA}"/>
                  </a:ext>
                </a:extLst>
              </p:cNvPr>
              <p:cNvCxnSpPr>
                <a:cxnSpLocks/>
                <a:stCxn id="397" idx="6"/>
                <a:endCxn id="391" idx="2"/>
              </p:cNvCxnSpPr>
              <p:nvPr/>
            </p:nvCxnSpPr>
            <p:spPr>
              <a:xfrm flipV="1">
                <a:off x="3829446" y="2238422"/>
                <a:ext cx="856387" cy="76294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7" name="直接箭头连接符 216">
                <a:extLst>
                  <a:ext uri="{FF2B5EF4-FFF2-40B4-BE49-F238E27FC236}">
                    <a16:creationId xmlns:a16="http://schemas.microsoft.com/office/drawing/2014/main" id="{61D13676-2E37-2286-ACA6-18D5129BD898}"/>
                  </a:ext>
                </a:extLst>
              </p:cNvPr>
              <p:cNvCxnSpPr>
                <a:cxnSpLocks/>
                <a:stCxn id="399" idx="6"/>
                <a:endCxn id="391" idx="2"/>
              </p:cNvCxnSpPr>
              <p:nvPr/>
            </p:nvCxnSpPr>
            <p:spPr>
              <a:xfrm flipV="1">
                <a:off x="3829446" y="2238422"/>
                <a:ext cx="856387" cy="207305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8" name="直接箭头连接符 217">
                <a:extLst>
                  <a:ext uri="{FF2B5EF4-FFF2-40B4-BE49-F238E27FC236}">
                    <a16:creationId xmlns:a16="http://schemas.microsoft.com/office/drawing/2014/main" id="{CC96624A-EFCE-B30D-5050-E2A81259FA9B}"/>
                  </a:ext>
                </a:extLst>
              </p:cNvPr>
              <p:cNvCxnSpPr>
                <a:cxnSpLocks/>
                <a:stCxn id="398" idx="6"/>
                <a:endCxn id="356" idx="2"/>
              </p:cNvCxnSpPr>
              <p:nvPr/>
            </p:nvCxnSpPr>
            <p:spPr>
              <a:xfrm>
                <a:off x="3829445" y="3378492"/>
                <a:ext cx="856386" cy="205966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19" name="直接箭头连接符 218">
                <a:extLst>
                  <a:ext uri="{FF2B5EF4-FFF2-40B4-BE49-F238E27FC236}">
                    <a16:creationId xmlns:a16="http://schemas.microsoft.com/office/drawing/2014/main" id="{E30F156E-A705-BFA0-4969-2F14783FD40F}"/>
                  </a:ext>
                </a:extLst>
              </p:cNvPr>
              <p:cNvCxnSpPr>
                <a:cxnSpLocks/>
                <a:stCxn id="398" idx="6"/>
                <a:endCxn id="361" idx="2"/>
              </p:cNvCxnSpPr>
              <p:nvPr/>
            </p:nvCxnSpPr>
            <p:spPr>
              <a:xfrm>
                <a:off x="3829445" y="3378492"/>
                <a:ext cx="856386" cy="1687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0" name="直接箭头连接符 219">
                <a:extLst>
                  <a:ext uri="{FF2B5EF4-FFF2-40B4-BE49-F238E27FC236}">
                    <a16:creationId xmlns:a16="http://schemas.microsoft.com/office/drawing/2014/main" id="{0E00E264-1A7D-DEEA-4858-5E1D0C916436}"/>
                  </a:ext>
                </a:extLst>
              </p:cNvPr>
              <p:cNvCxnSpPr>
                <a:cxnSpLocks/>
                <a:stCxn id="398" idx="6"/>
                <a:endCxn id="366" idx="2"/>
              </p:cNvCxnSpPr>
              <p:nvPr/>
            </p:nvCxnSpPr>
            <p:spPr>
              <a:xfrm>
                <a:off x="3829445" y="3378492"/>
                <a:ext cx="856386" cy="130541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1" name="直接箭头连接符 220">
                <a:extLst>
                  <a:ext uri="{FF2B5EF4-FFF2-40B4-BE49-F238E27FC236}">
                    <a16:creationId xmlns:a16="http://schemas.microsoft.com/office/drawing/2014/main" id="{37BB5328-6449-075F-0673-387F215D9082}"/>
                  </a:ext>
                </a:extLst>
              </p:cNvPr>
              <p:cNvCxnSpPr>
                <a:cxnSpLocks/>
                <a:stCxn id="398" idx="6"/>
                <a:endCxn id="371" idx="2"/>
              </p:cNvCxnSpPr>
              <p:nvPr/>
            </p:nvCxnSpPr>
            <p:spPr>
              <a:xfrm>
                <a:off x="3829445" y="3378492"/>
                <a:ext cx="856387" cy="92594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2" name="直接箭头连接符 221">
                <a:extLst>
                  <a:ext uri="{FF2B5EF4-FFF2-40B4-BE49-F238E27FC236}">
                    <a16:creationId xmlns:a16="http://schemas.microsoft.com/office/drawing/2014/main" id="{308A863B-A167-03FE-DC7E-88D953F967C6}"/>
                  </a:ext>
                </a:extLst>
              </p:cNvPr>
              <p:cNvCxnSpPr>
                <a:cxnSpLocks/>
                <a:stCxn id="398" idx="6"/>
                <a:endCxn id="376" idx="2"/>
              </p:cNvCxnSpPr>
              <p:nvPr/>
            </p:nvCxnSpPr>
            <p:spPr>
              <a:xfrm flipV="1">
                <a:off x="3829445" y="3372142"/>
                <a:ext cx="856387" cy="635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3" name="直接箭头连接符 222">
                <a:extLst>
                  <a:ext uri="{FF2B5EF4-FFF2-40B4-BE49-F238E27FC236}">
                    <a16:creationId xmlns:a16="http://schemas.microsoft.com/office/drawing/2014/main" id="{612663E1-02AD-C22B-CA34-8FE8A8679E5C}"/>
                  </a:ext>
                </a:extLst>
              </p:cNvPr>
              <p:cNvCxnSpPr>
                <a:cxnSpLocks/>
                <a:stCxn id="398" idx="6"/>
                <a:endCxn id="381" idx="2"/>
              </p:cNvCxnSpPr>
              <p:nvPr/>
            </p:nvCxnSpPr>
            <p:spPr>
              <a:xfrm flipV="1">
                <a:off x="3829445" y="3000191"/>
                <a:ext cx="856387" cy="378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4" name="直接箭头连接符 223">
                <a:extLst>
                  <a:ext uri="{FF2B5EF4-FFF2-40B4-BE49-F238E27FC236}">
                    <a16:creationId xmlns:a16="http://schemas.microsoft.com/office/drawing/2014/main" id="{0372A7FB-ECFC-BFBD-C0AA-9B04B42929AE}"/>
                  </a:ext>
                </a:extLst>
              </p:cNvPr>
              <p:cNvCxnSpPr>
                <a:cxnSpLocks/>
                <a:stCxn id="398" idx="6"/>
                <a:endCxn id="386" idx="2"/>
              </p:cNvCxnSpPr>
              <p:nvPr/>
            </p:nvCxnSpPr>
            <p:spPr>
              <a:xfrm flipV="1">
                <a:off x="3829445" y="2617890"/>
                <a:ext cx="856387" cy="7606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5" name="直接箭头连接符 224">
                <a:extLst>
                  <a:ext uri="{FF2B5EF4-FFF2-40B4-BE49-F238E27FC236}">
                    <a16:creationId xmlns:a16="http://schemas.microsoft.com/office/drawing/2014/main" id="{AD0A4C35-C29D-6D47-EB50-E19182D0F0FA}"/>
                  </a:ext>
                </a:extLst>
              </p:cNvPr>
              <p:cNvCxnSpPr>
                <a:cxnSpLocks/>
                <a:stCxn id="398" idx="6"/>
                <a:endCxn id="391" idx="2"/>
              </p:cNvCxnSpPr>
              <p:nvPr/>
            </p:nvCxnSpPr>
            <p:spPr>
              <a:xfrm flipV="1">
                <a:off x="3829445" y="2238422"/>
                <a:ext cx="856388" cy="114007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6" name="直接箭头连接符 225">
                <a:extLst>
                  <a:ext uri="{FF2B5EF4-FFF2-40B4-BE49-F238E27FC236}">
                    <a16:creationId xmlns:a16="http://schemas.microsoft.com/office/drawing/2014/main" id="{BBC257DE-408D-AFA6-8509-71E09AD257EF}"/>
                  </a:ext>
                </a:extLst>
              </p:cNvPr>
              <p:cNvCxnSpPr>
                <a:cxnSpLocks/>
                <a:stCxn id="400" idx="6"/>
                <a:endCxn id="356" idx="2"/>
              </p:cNvCxnSpPr>
              <p:nvPr/>
            </p:nvCxnSpPr>
            <p:spPr>
              <a:xfrm>
                <a:off x="3829446" y="4688601"/>
                <a:ext cx="856385" cy="74955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7" name="直接箭头连接符 226">
                <a:extLst>
                  <a:ext uri="{FF2B5EF4-FFF2-40B4-BE49-F238E27FC236}">
                    <a16:creationId xmlns:a16="http://schemas.microsoft.com/office/drawing/2014/main" id="{6AB629F4-552A-FDD1-2A2B-308DE6B7AE5D}"/>
                  </a:ext>
                </a:extLst>
              </p:cNvPr>
              <p:cNvCxnSpPr>
                <a:cxnSpLocks/>
                <a:stCxn id="400" idx="6"/>
                <a:endCxn id="361" idx="2"/>
              </p:cNvCxnSpPr>
              <p:nvPr/>
            </p:nvCxnSpPr>
            <p:spPr>
              <a:xfrm>
                <a:off x="3829446" y="4688601"/>
                <a:ext cx="856385" cy="37760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8" name="直接箭头连接符 227">
                <a:extLst>
                  <a:ext uri="{FF2B5EF4-FFF2-40B4-BE49-F238E27FC236}">
                    <a16:creationId xmlns:a16="http://schemas.microsoft.com/office/drawing/2014/main" id="{A23B5870-D5D5-AFFC-87C8-90DF538F7D78}"/>
                  </a:ext>
                </a:extLst>
              </p:cNvPr>
              <p:cNvCxnSpPr>
                <a:cxnSpLocks/>
                <a:stCxn id="400" idx="6"/>
                <a:endCxn id="366" idx="2"/>
              </p:cNvCxnSpPr>
              <p:nvPr/>
            </p:nvCxnSpPr>
            <p:spPr>
              <a:xfrm flipV="1">
                <a:off x="3829446" y="4683905"/>
                <a:ext cx="856385" cy="469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29" name="直接箭头连接符 228">
                <a:extLst>
                  <a:ext uri="{FF2B5EF4-FFF2-40B4-BE49-F238E27FC236}">
                    <a16:creationId xmlns:a16="http://schemas.microsoft.com/office/drawing/2014/main" id="{47179FFA-7ACD-F35F-7A99-FE916087DC06}"/>
                  </a:ext>
                </a:extLst>
              </p:cNvPr>
              <p:cNvCxnSpPr>
                <a:cxnSpLocks/>
                <a:stCxn id="399" idx="6"/>
                <a:endCxn id="356" idx="2"/>
              </p:cNvCxnSpPr>
              <p:nvPr/>
            </p:nvCxnSpPr>
            <p:spPr>
              <a:xfrm>
                <a:off x="3829446" y="4311475"/>
                <a:ext cx="856385" cy="112668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0" name="直接箭头连接符 229">
                <a:extLst>
                  <a:ext uri="{FF2B5EF4-FFF2-40B4-BE49-F238E27FC236}">
                    <a16:creationId xmlns:a16="http://schemas.microsoft.com/office/drawing/2014/main" id="{52A72B17-85DF-E4C5-B8BF-BA5187ED0FB0}"/>
                  </a:ext>
                </a:extLst>
              </p:cNvPr>
              <p:cNvCxnSpPr>
                <a:cxnSpLocks/>
                <a:stCxn id="399" idx="6"/>
                <a:endCxn id="361" idx="2"/>
              </p:cNvCxnSpPr>
              <p:nvPr/>
            </p:nvCxnSpPr>
            <p:spPr>
              <a:xfrm>
                <a:off x="3829446" y="4311475"/>
                <a:ext cx="856385" cy="75473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1" name="直接箭头连接符 230">
                <a:extLst>
                  <a:ext uri="{FF2B5EF4-FFF2-40B4-BE49-F238E27FC236}">
                    <a16:creationId xmlns:a16="http://schemas.microsoft.com/office/drawing/2014/main" id="{76DBE15C-EC53-A894-EE98-0282A4C9BD1B}"/>
                  </a:ext>
                </a:extLst>
              </p:cNvPr>
              <p:cNvCxnSpPr>
                <a:cxnSpLocks/>
                <a:stCxn id="399" idx="6"/>
                <a:endCxn id="366" idx="2"/>
              </p:cNvCxnSpPr>
              <p:nvPr/>
            </p:nvCxnSpPr>
            <p:spPr>
              <a:xfrm>
                <a:off x="3829446" y="4311475"/>
                <a:ext cx="856385" cy="37243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2" name="直接箭头连接符 231">
                <a:extLst>
                  <a:ext uri="{FF2B5EF4-FFF2-40B4-BE49-F238E27FC236}">
                    <a16:creationId xmlns:a16="http://schemas.microsoft.com/office/drawing/2014/main" id="{B16C0702-CF9A-2243-D8AC-7F119D5EC14A}"/>
                  </a:ext>
                </a:extLst>
              </p:cNvPr>
              <p:cNvCxnSpPr>
                <a:cxnSpLocks/>
                <a:stCxn id="399" idx="6"/>
                <a:endCxn id="371" idx="2"/>
              </p:cNvCxnSpPr>
              <p:nvPr/>
            </p:nvCxnSpPr>
            <p:spPr>
              <a:xfrm flipV="1">
                <a:off x="3829446" y="4304437"/>
                <a:ext cx="856386" cy="703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3" name="直接箭头连接符 232">
                <a:extLst>
                  <a:ext uri="{FF2B5EF4-FFF2-40B4-BE49-F238E27FC236}">
                    <a16:creationId xmlns:a16="http://schemas.microsoft.com/office/drawing/2014/main" id="{F58F1B83-4D69-3263-A400-3FEF0E2902C0}"/>
                  </a:ext>
                </a:extLst>
              </p:cNvPr>
              <p:cNvCxnSpPr>
                <a:cxnSpLocks/>
                <a:stCxn id="399" idx="6"/>
                <a:endCxn id="376" idx="2"/>
              </p:cNvCxnSpPr>
              <p:nvPr/>
            </p:nvCxnSpPr>
            <p:spPr>
              <a:xfrm flipV="1">
                <a:off x="3829446" y="3372142"/>
                <a:ext cx="856386" cy="93933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4" name="直接箭头连接符 233">
                <a:extLst>
                  <a:ext uri="{FF2B5EF4-FFF2-40B4-BE49-F238E27FC236}">
                    <a16:creationId xmlns:a16="http://schemas.microsoft.com/office/drawing/2014/main" id="{E55C10F4-3872-00F1-37FA-EC725D586E9F}"/>
                  </a:ext>
                </a:extLst>
              </p:cNvPr>
              <p:cNvCxnSpPr>
                <a:cxnSpLocks/>
                <a:stCxn id="399" idx="6"/>
                <a:endCxn id="381" idx="2"/>
              </p:cNvCxnSpPr>
              <p:nvPr/>
            </p:nvCxnSpPr>
            <p:spPr>
              <a:xfrm flipV="1">
                <a:off x="3829446" y="3000191"/>
                <a:ext cx="856386" cy="13112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5" name="直接箭头连接符 234">
                <a:extLst>
                  <a:ext uri="{FF2B5EF4-FFF2-40B4-BE49-F238E27FC236}">
                    <a16:creationId xmlns:a16="http://schemas.microsoft.com/office/drawing/2014/main" id="{F67624E9-EF4B-2293-C5E5-0A4346AEC1E3}"/>
                  </a:ext>
                </a:extLst>
              </p:cNvPr>
              <p:cNvCxnSpPr>
                <a:cxnSpLocks/>
                <a:stCxn id="399" idx="6"/>
                <a:endCxn id="386" idx="2"/>
              </p:cNvCxnSpPr>
              <p:nvPr/>
            </p:nvCxnSpPr>
            <p:spPr>
              <a:xfrm flipV="1">
                <a:off x="3829446" y="2617890"/>
                <a:ext cx="856386" cy="169358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6" name="直接箭头连接符 235">
                <a:extLst>
                  <a:ext uri="{FF2B5EF4-FFF2-40B4-BE49-F238E27FC236}">
                    <a16:creationId xmlns:a16="http://schemas.microsoft.com/office/drawing/2014/main" id="{891DEBB2-A4CC-5B9F-B947-4435AB681E35}"/>
                  </a:ext>
                </a:extLst>
              </p:cNvPr>
              <p:cNvCxnSpPr>
                <a:cxnSpLocks/>
                <a:stCxn id="400" idx="6"/>
                <a:endCxn id="371" idx="2"/>
              </p:cNvCxnSpPr>
              <p:nvPr/>
            </p:nvCxnSpPr>
            <p:spPr>
              <a:xfrm flipV="1">
                <a:off x="3829446" y="4304437"/>
                <a:ext cx="856386" cy="3841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7" name="直接箭头连接符 236">
                <a:extLst>
                  <a:ext uri="{FF2B5EF4-FFF2-40B4-BE49-F238E27FC236}">
                    <a16:creationId xmlns:a16="http://schemas.microsoft.com/office/drawing/2014/main" id="{9C924238-BBFF-6D83-AE42-B56EC01FECB4}"/>
                  </a:ext>
                </a:extLst>
              </p:cNvPr>
              <p:cNvCxnSpPr>
                <a:cxnSpLocks/>
                <a:stCxn id="400" idx="6"/>
                <a:endCxn id="376" idx="2"/>
              </p:cNvCxnSpPr>
              <p:nvPr/>
            </p:nvCxnSpPr>
            <p:spPr>
              <a:xfrm flipV="1">
                <a:off x="3829446" y="3372142"/>
                <a:ext cx="856386" cy="131645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8" name="直接箭头连接符 237">
                <a:extLst>
                  <a:ext uri="{FF2B5EF4-FFF2-40B4-BE49-F238E27FC236}">
                    <a16:creationId xmlns:a16="http://schemas.microsoft.com/office/drawing/2014/main" id="{33CEB3B2-038C-A8E8-4E6A-C11598DB818D}"/>
                  </a:ext>
                </a:extLst>
              </p:cNvPr>
              <p:cNvCxnSpPr>
                <a:cxnSpLocks/>
                <a:stCxn id="400" idx="6"/>
                <a:endCxn id="381" idx="2"/>
              </p:cNvCxnSpPr>
              <p:nvPr/>
            </p:nvCxnSpPr>
            <p:spPr>
              <a:xfrm flipV="1">
                <a:off x="3829446" y="3000191"/>
                <a:ext cx="856386" cy="168841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39" name="直接箭头连接符 238">
                <a:extLst>
                  <a:ext uri="{FF2B5EF4-FFF2-40B4-BE49-F238E27FC236}">
                    <a16:creationId xmlns:a16="http://schemas.microsoft.com/office/drawing/2014/main" id="{62CFDD7E-9129-42A8-0773-C20DB7684EDE}"/>
                  </a:ext>
                </a:extLst>
              </p:cNvPr>
              <p:cNvCxnSpPr>
                <a:cxnSpLocks/>
                <a:stCxn id="400" idx="6"/>
                <a:endCxn id="386" idx="2"/>
              </p:cNvCxnSpPr>
              <p:nvPr/>
            </p:nvCxnSpPr>
            <p:spPr>
              <a:xfrm flipV="1">
                <a:off x="3829446" y="2617890"/>
                <a:ext cx="856386" cy="207071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0" name="直接箭头连接符 239">
                <a:extLst>
                  <a:ext uri="{FF2B5EF4-FFF2-40B4-BE49-F238E27FC236}">
                    <a16:creationId xmlns:a16="http://schemas.microsoft.com/office/drawing/2014/main" id="{F330F720-5E04-8261-AFB3-974894617E39}"/>
                  </a:ext>
                </a:extLst>
              </p:cNvPr>
              <p:cNvCxnSpPr>
                <a:cxnSpLocks/>
                <a:stCxn id="400" idx="6"/>
                <a:endCxn id="391" idx="2"/>
              </p:cNvCxnSpPr>
              <p:nvPr/>
            </p:nvCxnSpPr>
            <p:spPr>
              <a:xfrm flipV="1">
                <a:off x="3829446" y="2238422"/>
                <a:ext cx="856387" cy="245017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1" name="直接箭头连接符 240">
                <a:extLst>
                  <a:ext uri="{FF2B5EF4-FFF2-40B4-BE49-F238E27FC236}">
                    <a16:creationId xmlns:a16="http://schemas.microsoft.com/office/drawing/2014/main" id="{AB0C1499-5DF7-72AE-334E-8D7C6BFCD474}"/>
                  </a:ext>
                </a:extLst>
              </p:cNvPr>
              <p:cNvCxnSpPr>
                <a:cxnSpLocks/>
                <a:stCxn id="401" idx="6"/>
                <a:endCxn id="371" idx="2"/>
              </p:cNvCxnSpPr>
              <p:nvPr/>
            </p:nvCxnSpPr>
            <p:spPr>
              <a:xfrm flipV="1">
                <a:off x="3829445" y="4304437"/>
                <a:ext cx="856387" cy="76129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2" name="直接箭头连接符 241">
                <a:extLst>
                  <a:ext uri="{FF2B5EF4-FFF2-40B4-BE49-F238E27FC236}">
                    <a16:creationId xmlns:a16="http://schemas.microsoft.com/office/drawing/2014/main" id="{F4AA3C7E-E271-3A5D-B5A7-520450147398}"/>
                  </a:ext>
                </a:extLst>
              </p:cNvPr>
              <p:cNvCxnSpPr>
                <a:cxnSpLocks/>
                <a:stCxn id="401" idx="6"/>
                <a:endCxn id="376" idx="2"/>
              </p:cNvCxnSpPr>
              <p:nvPr/>
            </p:nvCxnSpPr>
            <p:spPr>
              <a:xfrm flipV="1">
                <a:off x="3829445" y="3372142"/>
                <a:ext cx="856387" cy="169358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3" name="直接箭头连接符 242">
                <a:extLst>
                  <a:ext uri="{FF2B5EF4-FFF2-40B4-BE49-F238E27FC236}">
                    <a16:creationId xmlns:a16="http://schemas.microsoft.com/office/drawing/2014/main" id="{DC12B365-793C-F34D-B56F-9C101439E427}"/>
                  </a:ext>
                </a:extLst>
              </p:cNvPr>
              <p:cNvCxnSpPr>
                <a:cxnSpLocks/>
                <a:stCxn id="401" idx="6"/>
                <a:endCxn id="381" idx="2"/>
              </p:cNvCxnSpPr>
              <p:nvPr/>
            </p:nvCxnSpPr>
            <p:spPr>
              <a:xfrm flipV="1">
                <a:off x="3829445" y="3000191"/>
                <a:ext cx="856387" cy="206553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4" name="直接箭头连接符 243">
                <a:extLst>
                  <a:ext uri="{FF2B5EF4-FFF2-40B4-BE49-F238E27FC236}">
                    <a16:creationId xmlns:a16="http://schemas.microsoft.com/office/drawing/2014/main" id="{101C8789-1264-19D4-01F5-3091BD769860}"/>
                  </a:ext>
                </a:extLst>
              </p:cNvPr>
              <p:cNvCxnSpPr>
                <a:cxnSpLocks/>
                <a:stCxn id="401" idx="6"/>
                <a:endCxn id="386" idx="2"/>
              </p:cNvCxnSpPr>
              <p:nvPr/>
            </p:nvCxnSpPr>
            <p:spPr>
              <a:xfrm flipV="1">
                <a:off x="3829445" y="2617890"/>
                <a:ext cx="856387" cy="244783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5" name="直接箭头连接符 244">
                <a:extLst>
                  <a:ext uri="{FF2B5EF4-FFF2-40B4-BE49-F238E27FC236}">
                    <a16:creationId xmlns:a16="http://schemas.microsoft.com/office/drawing/2014/main" id="{9E4A9DA2-E937-A3FA-52D4-D8938C4D1650}"/>
                  </a:ext>
                </a:extLst>
              </p:cNvPr>
              <p:cNvCxnSpPr>
                <a:cxnSpLocks/>
                <a:stCxn id="401" idx="6"/>
                <a:endCxn id="391" idx="2"/>
              </p:cNvCxnSpPr>
              <p:nvPr/>
            </p:nvCxnSpPr>
            <p:spPr>
              <a:xfrm flipV="1">
                <a:off x="3829445" y="2238422"/>
                <a:ext cx="856388" cy="282730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6" name="直接箭头连接符 245">
                <a:extLst>
                  <a:ext uri="{FF2B5EF4-FFF2-40B4-BE49-F238E27FC236}">
                    <a16:creationId xmlns:a16="http://schemas.microsoft.com/office/drawing/2014/main" id="{FEDBC828-E10D-29A7-7343-B7C3786B6AAA}"/>
                  </a:ext>
                </a:extLst>
              </p:cNvPr>
              <p:cNvCxnSpPr>
                <a:cxnSpLocks/>
                <a:stCxn id="401" idx="6"/>
                <a:endCxn id="361" idx="2"/>
              </p:cNvCxnSpPr>
              <p:nvPr/>
            </p:nvCxnSpPr>
            <p:spPr>
              <a:xfrm>
                <a:off x="3829445" y="5065727"/>
                <a:ext cx="856386" cy="47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7" name="直接箭头连接符 246">
                <a:extLst>
                  <a:ext uri="{FF2B5EF4-FFF2-40B4-BE49-F238E27FC236}">
                    <a16:creationId xmlns:a16="http://schemas.microsoft.com/office/drawing/2014/main" id="{75FE4CB2-27D7-72A8-9C17-C214DB23D1F5}"/>
                  </a:ext>
                </a:extLst>
              </p:cNvPr>
              <p:cNvCxnSpPr>
                <a:cxnSpLocks/>
                <a:stCxn id="401" idx="6"/>
                <a:endCxn id="366" idx="2"/>
              </p:cNvCxnSpPr>
              <p:nvPr/>
            </p:nvCxnSpPr>
            <p:spPr>
              <a:xfrm flipV="1">
                <a:off x="3829445" y="4683905"/>
                <a:ext cx="856386" cy="38182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48" name="直接箭头连接符 247">
                <a:extLst>
                  <a:ext uri="{FF2B5EF4-FFF2-40B4-BE49-F238E27FC236}">
                    <a16:creationId xmlns:a16="http://schemas.microsoft.com/office/drawing/2014/main" id="{C82AD32D-636B-802B-4571-86676C8F1940}"/>
                  </a:ext>
                </a:extLst>
              </p:cNvPr>
              <p:cNvCxnSpPr>
                <a:cxnSpLocks/>
                <a:stCxn id="401" idx="6"/>
                <a:endCxn id="356" idx="2"/>
              </p:cNvCxnSpPr>
              <p:nvPr/>
            </p:nvCxnSpPr>
            <p:spPr>
              <a:xfrm>
                <a:off x="3829445" y="5065727"/>
                <a:ext cx="856386" cy="37243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16" name="组合 15">
              <a:extLst>
                <a:ext uri="{FF2B5EF4-FFF2-40B4-BE49-F238E27FC236}">
                  <a16:creationId xmlns:a16="http://schemas.microsoft.com/office/drawing/2014/main" id="{96ABFF53-0A4B-0079-7A5D-DFC957170466}"/>
                </a:ext>
              </a:extLst>
            </p:cNvPr>
            <p:cNvGrpSpPr/>
            <p:nvPr/>
          </p:nvGrpSpPr>
          <p:grpSpPr>
            <a:xfrm>
              <a:off x="4961017" y="2238422"/>
              <a:ext cx="751295" cy="3199735"/>
              <a:chOff x="4961017" y="2238422"/>
              <a:chExt cx="751295" cy="3199735"/>
            </a:xfrm>
          </p:grpSpPr>
          <p:cxnSp>
            <p:nvCxnSpPr>
              <p:cNvPr id="137" name="直接箭头连接符 136">
                <a:extLst>
                  <a:ext uri="{FF2B5EF4-FFF2-40B4-BE49-F238E27FC236}">
                    <a16:creationId xmlns:a16="http://schemas.microsoft.com/office/drawing/2014/main" id="{A50C975D-44ED-B666-28FB-07A063B30E29}"/>
                  </a:ext>
                </a:extLst>
              </p:cNvPr>
              <p:cNvCxnSpPr>
                <a:cxnSpLocks/>
                <a:stCxn id="386" idx="6"/>
                <a:endCxn id="317" idx="2"/>
              </p:cNvCxnSpPr>
              <p:nvPr/>
            </p:nvCxnSpPr>
            <p:spPr>
              <a:xfrm>
                <a:off x="4961021" y="2617890"/>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8" name="直接箭头连接符 137">
                <a:extLst>
                  <a:ext uri="{FF2B5EF4-FFF2-40B4-BE49-F238E27FC236}">
                    <a16:creationId xmlns:a16="http://schemas.microsoft.com/office/drawing/2014/main" id="{1BE75F97-55D3-FB32-A4E8-612D4F60F653}"/>
                  </a:ext>
                </a:extLst>
              </p:cNvPr>
              <p:cNvCxnSpPr>
                <a:cxnSpLocks/>
                <a:stCxn id="391" idx="6"/>
                <a:endCxn id="342" idx="2"/>
              </p:cNvCxnSpPr>
              <p:nvPr/>
            </p:nvCxnSpPr>
            <p:spPr>
              <a:xfrm>
                <a:off x="4961022" y="223842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9" name="直接箭头连接符 138">
                <a:extLst>
                  <a:ext uri="{FF2B5EF4-FFF2-40B4-BE49-F238E27FC236}">
                    <a16:creationId xmlns:a16="http://schemas.microsoft.com/office/drawing/2014/main" id="{0CE7C706-51E8-11A6-B560-9CCA22F6DABF}"/>
                  </a:ext>
                </a:extLst>
              </p:cNvPr>
              <p:cNvCxnSpPr>
                <a:cxnSpLocks/>
                <a:stCxn id="386" idx="6"/>
                <a:endCxn id="322" idx="2"/>
              </p:cNvCxnSpPr>
              <p:nvPr/>
            </p:nvCxnSpPr>
            <p:spPr>
              <a:xfrm>
                <a:off x="4961021" y="2617890"/>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0" name="直接箭头连接符 139">
                <a:extLst>
                  <a:ext uri="{FF2B5EF4-FFF2-40B4-BE49-F238E27FC236}">
                    <a16:creationId xmlns:a16="http://schemas.microsoft.com/office/drawing/2014/main" id="{FC3989EB-8AE3-5EA1-5C57-CD9BA6218573}"/>
                  </a:ext>
                </a:extLst>
              </p:cNvPr>
              <p:cNvCxnSpPr>
                <a:cxnSpLocks/>
                <a:stCxn id="386" idx="6"/>
                <a:endCxn id="327" idx="2"/>
              </p:cNvCxnSpPr>
              <p:nvPr/>
            </p:nvCxnSpPr>
            <p:spPr>
              <a:xfrm>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1" name="直接箭头连接符 140">
                <a:extLst>
                  <a:ext uri="{FF2B5EF4-FFF2-40B4-BE49-F238E27FC236}">
                    <a16:creationId xmlns:a16="http://schemas.microsoft.com/office/drawing/2014/main" id="{A04FDA93-04B8-3443-95D2-2C0BA1FEA056}"/>
                  </a:ext>
                </a:extLst>
              </p:cNvPr>
              <p:cNvCxnSpPr>
                <a:cxnSpLocks/>
                <a:stCxn id="386" idx="6"/>
                <a:endCxn id="332" idx="2"/>
              </p:cNvCxnSpPr>
              <p:nvPr/>
            </p:nvCxnSpPr>
            <p:spPr>
              <a:xfrm>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2" name="直接箭头连接符 141">
                <a:extLst>
                  <a:ext uri="{FF2B5EF4-FFF2-40B4-BE49-F238E27FC236}">
                    <a16:creationId xmlns:a16="http://schemas.microsoft.com/office/drawing/2014/main" id="{67284514-9352-19E2-4970-473C930784AC}"/>
                  </a:ext>
                </a:extLst>
              </p:cNvPr>
              <p:cNvCxnSpPr>
                <a:cxnSpLocks/>
                <a:stCxn id="386" idx="6"/>
                <a:endCxn id="337" idx="2"/>
              </p:cNvCxnSpPr>
              <p:nvPr/>
            </p:nvCxnSpPr>
            <p:spPr>
              <a:xfrm>
                <a:off x="4961021" y="2617890"/>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3" name="直接箭头连接符 142">
                <a:extLst>
                  <a:ext uri="{FF2B5EF4-FFF2-40B4-BE49-F238E27FC236}">
                    <a16:creationId xmlns:a16="http://schemas.microsoft.com/office/drawing/2014/main" id="{EEAE244C-21F8-E0BF-A419-64434D9798BE}"/>
                  </a:ext>
                </a:extLst>
              </p:cNvPr>
              <p:cNvCxnSpPr>
                <a:cxnSpLocks/>
                <a:stCxn id="386" idx="6"/>
                <a:endCxn id="342" idx="2"/>
              </p:cNvCxnSpPr>
              <p:nvPr/>
            </p:nvCxnSpPr>
            <p:spPr>
              <a:xfrm flipV="1">
                <a:off x="4961021" y="2238422"/>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4" name="直接箭头连接符 143">
                <a:extLst>
                  <a:ext uri="{FF2B5EF4-FFF2-40B4-BE49-F238E27FC236}">
                    <a16:creationId xmlns:a16="http://schemas.microsoft.com/office/drawing/2014/main" id="{1F6CF196-4F04-76E9-DACB-8ACBDB0038D7}"/>
                  </a:ext>
                </a:extLst>
              </p:cNvPr>
              <p:cNvCxnSpPr>
                <a:cxnSpLocks/>
                <a:stCxn id="391" idx="6"/>
                <a:endCxn id="307" idx="2"/>
              </p:cNvCxnSpPr>
              <p:nvPr/>
            </p:nvCxnSpPr>
            <p:spPr>
              <a:xfrm>
                <a:off x="4961022"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C56141D9-0B18-07E9-9DF8-4AD1DD698D67}"/>
                  </a:ext>
                </a:extLst>
              </p:cNvPr>
              <p:cNvCxnSpPr>
                <a:cxnSpLocks/>
                <a:stCxn id="391" idx="6"/>
                <a:endCxn id="312" idx="2"/>
              </p:cNvCxnSpPr>
              <p:nvPr/>
            </p:nvCxnSpPr>
            <p:spPr>
              <a:xfrm>
                <a:off x="4961022" y="2238422"/>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3D548FEF-49A7-79BD-A0E9-F4D150E8FFAF}"/>
                  </a:ext>
                </a:extLst>
              </p:cNvPr>
              <p:cNvCxnSpPr>
                <a:cxnSpLocks/>
                <a:stCxn id="391" idx="6"/>
                <a:endCxn id="317" idx="2"/>
              </p:cNvCxnSpPr>
              <p:nvPr/>
            </p:nvCxnSpPr>
            <p:spPr>
              <a:xfrm>
                <a:off x="4961022" y="2238422"/>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AAC80E17-67E1-27A6-1A93-C7A9D3FCBB64}"/>
                  </a:ext>
                </a:extLst>
              </p:cNvPr>
              <p:cNvCxnSpPr>
                <a:cxnSpLocks/>
                <a:stCxn id="391" idx="6"/>
                <a:endCxn id="322" idx="2"/>
              </p:cNvCxnSpPr>
              <p:nvPr/>
            </p:nvCxnSpPr>
            <p:spPr>
              <a:xfrm>
                <a:off x="4961022"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899ABBF8-83B3-870A-20CF-18C1241386EE}"/>
                  </a:ext>
                </a:extLst>
              </p:cNvPr>
              <p:cNvCxnSpPr>
                <a:cxnSpLocks/>
                <a:stCxn id="391" idx="6"/>
                <a:endCxn id="327" idx="2"/>
              </p:cNvCxnSpPr>
              <p:nvPr/>
            </p:nvCxnSpPr>
            <p:spPr>
              <a:xfrm>
                <a:off x="4961022" y="2238422"/>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49" name="直接箭头连接符 148">
                <a:extLst>
                  <a:ext uri="{FF2B5EF4-FFF2-40B4-BE49-F238E27FC236}">
                    <a16:creationId xmlns:a16="http://schemas.microsoft.com/office/drawing/2014/main" id="{CF2EEBAF-7A0F-AAF4-92ED-1C7E39214380}"/>
                  </a:ext>
                </a:extLst>
              </p:cNvPr>
              <p:cNvCxnSpPr>
                <a:cxnSpLocks/>
                <a:stCxn id="391" idx="6"/>
                <a:endCxn id="332" idx="2"/>
              </p:cNvCxnSpPr>
              <p:nvPr/>
            </p:nvCxnSpPr>
            <p:spPr>
              <a:xfrm>
                <a:off x="4961022" y="2238422"/>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0" name="直接箭头连接符 149">
                <a:extLst>
                  <a:ext uri="{FF2B5EF4-FFF2-40B4-BE49-F238E27FC236}">
                    <a16:creationId xmlns:a16="http://schemas.microsoft.com/office/drawing/2014/main" id="{FD2D5748-53C2-9F1A-0BBE-B1714EFFA6C3}"/>
                  </a:ext>
                </a:extLst>
              </p:cNvPr>
              <p:cNvCxnSpPr>
                <a:cxnSpLocks/>
                <a:stCxn id="391" idx="6"/>
                <a:endCxn id="337" idx="2"/>
              </p:cNvCxnSpPr>
              <p:nvPr/>
            </p:nvCxnSpPr>
            <p:spPr>
              <a:xfrm>
                <a:off x="4961022" y="2238422"/>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1" name="直接箭头连接符 150">
                <a:extLst>
                  <a:ext uri="{FF2B5EF4-FFF2-40B4-BE49-F238E27FC236}">
                    <a16:creationId xmlns:a16="http://schemas.microsoft.com/office/drawing/2014/main" id="{6FB9FEC3-1F6C-AEC8-6891-927FC3292C03}"/>
                  </a:ext>
                </a:extLst>
              </p:cNvPr>
              <p:cNvCxnSpPr>
                <a:cxnSpLocks/>
                <a:stCxn id="381" idx="6"/>
                <a:endCxn id="327" idx="2"/>
              </p:cNvCxnSpPr>
              <p:nvPr/>
            </p:nvCxnSpPr>
            <p:spPr>
              <a:xfrm>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2" name="直接箭头连接符 151">
                <a:extLst>
                  <a:ext uri="{FF2B5EF4-FFF2-40B4-BE49-F238E27FC236}">
                    <a16:creationId xmlns:a16="http://schemas.microsoft.com/office/drawing/2014/main" id="{F5BC7BD0-C395-9E6D-3613-C2E25220DEB6}"/>
                  </a:ext>
                </a:extLst>
              </p:cNvPr>
              <p:cNvCxnSpPr>
                <a:cxnSpLocks/>
                <a:stCxn id="381" idx="6"/>
                <a:endCxn id="332" idx="2"/>
              </p:cNvCxnSpPr>
              <p:nvPr/>
            </p:nvCxnSpPr>
            <p:spPr>
              <a:xfrm>
                <a:off x="4961021" y="3000191"/>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3" name="直接箭头连接符 152">
                <a:extLst>
                  <a:ext uri="{FF2B5EF4-FFF2-40B4-BE49-F238E27FC236}">
                    <a16:creationId xmlns:a16="http://schemas.microsoft.com/office/drawing/2014/main" id="{D17F2067-7855-898C-C6D1-408972D0A5A8}"/>
                  </a:ext>
                </a:extLst>
              </p:cNvPr>
              <p:cNvCxnSpPr>
                <a:cxnSpLocks/>
                <a:stCxn id="381" idx="6"/>
                <a:endCxn id="337" idx="2"/>
              </p:cNvCxnSpPr>
              <p:nvPr/>
            </p:nvCxnSpPr>
            <p:spPr>
              <a:xfrm flipV="1">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3D1AF932-C1EA-9EEC-7D24-8F4357D7C101}"/>
                  </a:ext>
                </a:extLst>
              </p:cNvPr>
              <p:cNvCxnSpPr>
                <a:cxnSpLocks/>
                <a:stCxn id="381" idx="6"/>
                <a:endCxn id="342" idx="2"/>
              </p:cNvCxnSpPr>
              <p:nvPr/>
            </p:nvCxnSpPr>
            <p:spPr>
              <a:xfrm flipV="1">
                <a:off x="4961021" y="2238422"/>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E1A587A8-5974-B740-F3DF-CEA95D99A89A}"/>
                  </a:ext>
                </a:extLst>
              </p:cNvPr>
              <p:cNvCxnSpPr>
                <a:cxnSpLocks/>
                <a:stCxn id="386" idx="6"/>
                <a:endCxn id="307" idx="2"/>
              </p:cNvCxnSpPr>
              <p:nvPr/>
            </p:nvCxnSpPr>
            <p:spPr>
              <a:xfrm>
                <a:off x="4961021" y="2617890"/>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6" name="直接箭头连接符 155">
                <a:extLst>
                  <a:ext uri="{FF2B5EF4-FFF2-40B4-BE49-F238E27FC236}">
                    <a16:creationId xmlns:a16="http://schemas.microsoft.com/office/drawing/2014/main" id="{AFE4A181-0B79-4AAA-D2E4-64E94AD49BCE}"/>
                  </a:ext>
                </a:extLst>
              </p:cNvPr>
              <p:cNvCxnSpPr>
                <a:cxnSpLocks/>
                <a:stCxn id="386" idx="6"/>
                <a:endCxn id="312" idx="2"/>
              </p:cNvCxnSpPr>
              <p:nvPr/>
            </p:nvCxnSpPr>
            <p:spPr>
              <a:xfrm>
                <a:off x="4961021" y="2617890"/>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4F294F31-253B-8F65-CDFE-F029256DB55B}"/>
                  </a:ext>
                </a:extLst>
              </p:cNvPr>
              <p:cNvCxnSpPr>
                <a:cxnSpLocks/>
                <a:stCxn id="376" idx="6"/>
                <a:endCxn id="307" idx="2"/>
              </p:cNvCxnSpPr>
              <p:nvPr/>
            </p:nvCxnSpPr>
            <p:spPr>
              <a:xfrm>
                <a:off x="4961021"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8" name="直接箭头连接符 157">
                <a:extLst>
                  <a:ext uri="{FF2B5EF4-FFF2-40B4-BE49-F238E27FC236}">
                    <a16:creationId xmlns:a16="http://schemas.microsoft.com/office/drawing/2014/main" id="{4CE27619-56DF-BF61-40AB-FB249AA4F432}"/>
                  </a:ext>
                </a:extLst>
              </p:cNvPr>
              <p:cNvCxnSpPr>
                <a:cxnSpLocks/>
                <a:stCxn id="376" idx="6"/>
                <a:endCxn id="312" idx="2"/>
              </p:cNvCxnSpPr>
              <p:nvPr/>
            </p:nvCxnSpPr>
            <p:spPr>
              <a:xfrm>
                <a:off x="4961021" y="3372142"/>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59" name="直接箭头连接符 158">
                <a:extLst>
                  <a:ext uri="{FF2B5EF4-FFF2-40B4-BE49-F238E27FC236}">
                    <a16:creationId xmlns:a16="http://schemas.microsoft.com/office/drawing/2014/main" id="{E81B97B7-9C06-51EA-A83C-EF2D29D064E2}"/>
                  </a:ext>
                </a:extLst>
              </p:cNvPr>
              <p:cNvCxnSpPr>
                <a:cxnSpLocks/>
                <a:stCxn id="381" idx="6"/>
                <a:endCxn id="307" idx="2"/>
              </p:cNvCxnSpPr>
              <p:nvPr/>
            </p:nvCxnSpPr>
            <p:spPr>
              <a:xfrm>
                <a:off x="4961021" y="3000191"/>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0" name="直接箭头连接符 159">
                <a:extLst>
                  <a:ext uri="{FF2B5EF4-FFF2-40B4-BE49-F238E27FC236}">
                    <a16:creationId xmlns:a16="http://schemas.microsoft.com/office/drawing/2014/main" id="{57002676-6B75-E7A0-56A2-6058EFBEF734}"/>
                  </a:ext>
                </a:extLst>
              </p:cNvPr>
              <p:cNvCxnSpPr>
                <a:cxnSpLocks/>
                <a:stCxn id="381" idx="6"/>
                <a:endCxn id="312" idx="2"/>
              </p:cNvCxnSpPr>
              <p:nvPr/>
            </p:nvCxnSpPr>
            <p:spPr>
              <a:xfrm>
                <a:off x="4961021" y="3000191"/>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1" name="直接箭头连接符 160">
                <a:extLst>
                  <a:ext uri="{FF2B5EF4-FFF2-40B4-BE49-F238E27FC236}">
                    <a16:creationId xmlns:a16="http://schemas.microsoft.com/office/drawing/2014/main" id="{1BA93985-7A55-F98D-2856-891FC0607864}"/>
                  </a:ext>
                </a:extLst>
              </p:cNvPr>
              <p:cNvCxnSpPr>
                <a:cxnSpLocks/>
                <a:stCxn id="381" idx="6"/>
                <a:endCxn id="317" idx="2"/>
              </p:cNvCxnSpPr>
              <p:nvPr/>
            </p:nvCxnSpPr>
            <p:spPr>
              <a:xfrm>
                <a:off x="4961021" y="3000191"/>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2" name="直接箭头连接符 161">
                <a:extLst>
                  <a:ext uri="{FF2B5EF4-FFF2-40B4-BE49-F238E27FC236}">
                    <a16:creationId xmlns:a16="http://schemas.microsoft.com/office/drawing/2014/main" id="{7FB6D76E-ECB5-E362-20FA-ED7C432DF63E}"/>
                  </a:ext>
                </a:extLst>
              </p:cNvPr>
              <p:cNvCxnSpPr>
                <a:cxnSpLocks/>
                <a:stCxn id="381" idx="6"/>
                <a:endCxn id="322" idx="2"/>
              </p:cNvCxnSpPr>
              <p:nvPr/>
            </p:nvCxnSpPr>
            <p:spPr>
              <a:xfrm>
                <a:off x="4961021" y="3000191"/>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3" name="直接箭头连接符 162">
                <a:extLst>
                  <a:ext uri="{FF2B5EF4-FFF2-40B4-BE49-F238E27FC236}">
                    <a16:creationId xmlns:a16="http://schemas.microsoft.com/office/drawing/2014/main" id="{FCB4BD38-829B-DF94-68FA-C6767FEA8A12}"/>
                  </a:ext>
                </a:extLst>
              </p:cNvPr>
              <p:cNvCxnSpPr>
                <a:cxnSpLocks/>
                <a:stCxn id="376" idx="6"/>
                <a:endCxn id="317" idx="2"/>
              </p:cNvCxnSpPr>
              <p:nvPr/>
            </p:nvCxnSpPr>
            <p:spPr>
              <a:xfrm>
                <a:off x="4961021" y="3372142"/>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4" name="直接箭头连接符 163">
                <a:extLst>
                  <a:ext uri="{FF2B5EF4-FFF2-40B4-BE49-F238E27FC236}">
                    <a16:creationId xmlns:a16="http://schemas.microsoft.com/office/drawing/2014/main" id="{4E177AE5-F956-D33C-E537-E46368DD2FDD}"/>
                  </a:ext>
                </a:extLst>
              </p:cNvPr>
              <p:cNvCxnSpPr>
                <a:cxnSpLocks/>
                <a:stCxn id="376" idx="6"/>
                <a:endCxn id="322" idx="2"/>
              </p:cNvCxnSpPr>
              <p:nvPr/>
            </p:nvCxnSpPr>
            <p:spPr>
              <a:xfrm>
                <a:off x="4961021"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5" name="直接箭头连接符 164">
                <a:extLst>
                  <a:ext uri="{FF2B5EF4-FFF2-40B4-BE49-F238E27FC236}">
                    <a16:creationId xmlns:a16="http://schemas.microsoft.com/office/drawing/2014/main" id="{18CD1DE8-EF4E-E4AA-E5C4-90C616E02E43}"/>
                  </a:ext>
                </a:extLst>
              </p:cNvPr>
              <p:cNvCxnSpPr>
                <a:cxnSpLocks/>
                <a:stCxn id="376" idx="6"/>
                <a:endCxn id="327" idx="2"/>
              </p:cNvCxnSpPr>
              <p:nvPr/>
            </p:nvCxnSpPr>
            <p:spPr>
              <a:xfrm>
                <a:off x="4961021" y="337214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6" name="直接箭头连接符 165">
                <a:extLst>
                  <a:ext uri="{FF2B5EF4-FFF2-40B4-BE49-F238E27FC236}">
                    <a16:creationId xmlns:a16="http://schemas.microsoft.com/office/drawing/2014/main" id="{B99349A5-52D2-216D-217A-40228B89F8C9}"/>
                  </a:ext>
                </a:extLst>
              </p:cNvPr>
              <p:cNvCxnSpPr>
                <a:cxnSpLocks/>
                <a:stCxn id="376" idx="6"/>
                <a:endCxn id="332" idx="2"/>
              </p:cNvCxnSpPr>
              <p:nvPr/>
            </p:nvCxnSpPr>
            <p:spPr>
              <a:xfrm flipV="1">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7" name="直接箭头连接符 166">
                <a:extLst>
                  <a:ext uri="{FF2B5EF4-FFF2-40B4-BE49-F238E27FC236}">
                    <a16:creationId xmlns:a16="http://schemas.microsoft.com/office/drawing/2014/main" id="{552293F4-7FF0-F858-4BE6-1EFD45687F9C}"/>
                  </a:ext>
                </a:extLst>
              </p:cNvPr>
              <p:cNvCxnSpPr>
                <a:cxnSpLocks/>
                <a:stCxn id="376" idx="6"/>
                <a:endCxn id="337" idx="2"/>
              </p:cNvCxnSpPr>
              <p:nvPr/>
            </p:nvCxnSpPr>
            <p:spPr>
              <a:xfrm flipV="1">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8" name="直接箭头连接符 167">
                <a:extLst>
                  <a:ext uri="{FF2B5EF4-FFF2-40B4-BE49-F238E27FC236}">
                    <a16:creationId xmlns:a16="http://schemas.microsoft.com/office/drawing/2014/main" id="{878EBA54-1341-BFC9-4EB8-EA224AF16AB0}"/>
                  </a:ext>
                </a:extLst>
              </p:cNvPr>
              <p:cNvCxnSpPr>
                <a:cxnSpLocks/>
                <a:stCxn id="376" idx="6"/>
                <a:endCxn id="342" idx="2"/>
              </p:cNvCxnSpPr>
              <p:nvPr/>
            </p:nvCxnSpPr>
            <p:spPr>
              <a:xfrm flipV="1">
                <a:off x="4961021" y="2238422"/>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69" name="直接箭头连接符 168">
                <a:extLst>
                  <a:ext uri="{FF2B5EF4-FFF2-40B4-BE49-F238E27FC236}">
                    <a16:creationId xmlns:a16="http://schemas.microsoft.com/office/drawing/2014/main" id="{FEB9B2DB-4242-AD87-FB68-628DC29681CF}"/>
                  </a:ext>
                </a:extLst>
              </p:cNvPr>
              <p:cNvCxnSpPr>
                <a:cxnSpLocks/>
              </p:cNvCxnSpPr>
              <p:nvPr/>
            </p:nvCxnSpPr>
            <p:spPr>
              <a:xfrm flipV="1">
                <a:off x="4961017" y="2992674"/>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0" name="直接箭头连接符 169">
                <a:extLst>
                  <a:ext uri="{FF2B5EF4-FFF2-40B4-BE49-F238E27FC236}">
                    <a16:creationId xmlns:a16="http://schemas.microsoft.com/office/drawing/2014/main" id="{D34CC2D0-C935-7AB5-F41B-64B984BA8278}"/>
                  </a:ext>
                </a:extLst>
              </p:cNvPr>
              <p:cNvCxnSpPr>
                <a:cxnSpLocks/>
              </p:cNvCxnSpPr>
              <p:nvPr/>
            </p:nvCxnSpPr>
            <p:spPr>
              <a:xfrm flipV="1">
                <a:off x="4961018" y="543815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1" name="直接箭头连接符 170">
                <a:extLst>
                  <a:ext uri="{FF2B5EF4-FFF2-40B4-BE49-F238E27FC236}">
                    <a16:creationId xmlns:a16="http://schemas.microsoft.com/office/drawing/2014/main" id="{E6F2E5C5-776A-EDB8-3313-55ED38A330FA}"/>
                  </a:ext>
                </a:extLst>
              </p:cNvPr>
              <p:cNvCxnSpPr>
                <a:cxnSpLocks/>
              </p:cNvCxnSpPr>
              <p:nvPr/>
            </p:nvCxnSpPr>
            <p:spPr>
              <a:xfrm flipV="1">
                <a:off x="4961017" y="3372142"/>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2" name="直接箭头连接符 171">
                <a:extLst>
                  <a:ext uri="{FF2B5EF4-FFF2-40B4-BE49-F238E27FC236}">
                    <a16:creationId xmlns:a16="http://schemas.microsoft.com/office/drawing/2014/main" id="{BC6043B9-18F3-E75E-267C-F802C66BCB42}"/>
                  </a:ext>
                </a:extLst>
              </p:cNvPr>
              <p:cNvCxnSpPr>
                <a:cxnSpLocks/>
              </p:cNvCxnSpPr>
              <p:nvPr/>
            </p:nvCxnSpPr>
            <p:spPr>
              <a:xfrm flipV="1">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3" name="直接箭头连接符 172">
                <a:extLst>
                  <a:ext uri="{FF2B5EF4-FFF2-40B4-BE49-F238E27FC236}">
                    <a16:creationId xmlns:a16="http://schemas.microsoft.com/office/drawing/2014/main" id="{6C5F615B-2E63-2971-7A30-1BCA33371AB0}"/>
                  </a:ext>
                </a:extLst>
              </p:cNvPr>
              <p:cNvCxnSpPr>
                <a:cxnSpLocks/>
              </p:cNvCxnSpPr>
              <p:nvPr/>
            </p:nvCxnSpPr>
            <p:spPr>
              <a:xfrm flipV="1">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4" name="直接箭头连接符 173">
                <a:extLst>
                  <a:ext uri="{FF2B5EF4-FFF2-40B4-BE49-F238E27FC236}">
                    <a16:creationId xmlns:a16="http://schemas.microsoft.com/office/drawing/2014/main" id="{16737DA1-6820-9CA6-DF2A-7F29E2310199}"/>
                  </a:ext>
                </a:extLst>
              </p:cNvPr>
              <p:cNvCxnSpPr>
                <a:cxnSpLocks/>
              </p:cNvCxnSpPr>
              <p:nvPr/>
            </p:nvCxnSpPr>
            <p:spPr>
              <a:xfrm flipV="1">
                <a:off x="4961017" y="5058689"/>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5" name="直接箭头连接符 174">
                <a:extLst>
                  <a:ext uri="{FF2B5EF4-FFF2-40B4-BE49-F238E27FC236}">
                    <a16:creationId xmlns:a16="http://schemas.microsoft.com/office/drawing/2014/main" id="{C24DBFCB-92BA-CCAE-AFB4-8C628B4CF467}"/>
                  </a:ext>
                </a:extLst>
              </p:cNvPr>
              <p:cNvCxnSpPr>
                <a:cxnSpLocks/>
              </p:cNvCxnSpPr>
              <p:nvPr/>
            </p:nvCxnSpPr>
            <p:spPr>
              <a:xfrm>
                <a:off x="4961017" y="5058689"/>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6" name="直接箭头连接符 175">
                <a:extLst>
                  <a:ext uri="{FF2B5EF4-FFF2-40B4-BE49-F238E27FC236}">
                    <a16:creationId xmlns:a16="http://schemas.microsoft.com/office/drawing/2014/main" id="{C2E57AC3-C4B6-94D2-C55D-BFB89DED1462}"/>
                  </a:ext>
                </a:extLst>
              </p:cNvPr>
              <p:cNvCxnSpPr>
                <a:cxnSpLocks/>
              </p:cNvCxnSpPr>
              <p:nvPr/>
            </p:nvCxnSpPr>
            <p:spPr>
              <a:xfrm flipV="1">
                <a:off x="4961018"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7" name="直接箭头连接符 176">
                <a:extLst>
                  <a:ext uri="{FF2B5EF4-FFF2-40B4-BE49-F238E27FC236}">
                    <a16:creationId xmlns:a16="http://schemas.microsoft.com/office/drawing/2014/main" id="{52AAB7E5-F8B0-4B80-291C-D22692EFBD02}"/>
                  </a:ext>
                </a:extLst>
              </p:cNvPr>
              <p:cNvCxnSpPr>
                <a:cxnSpLocks/>
              </p:cNvCxnSpPr>
              <p:nvPr/>
            </p:nvCxnSpPr>
            <p:spPr>
              <a:xfrm flipV="1">
                <a:off x="4961018" y="2610373"/>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8" name="直接箭头连接符 177">
                <a:extLst>
                  <a:ext uri="{FF2B5EF4-FFF2-40B4-BE49-F238E27FC236}">
                    <a16:creationId xmlns:a16="http://schemas.microsoft.com/office/drawing/2014/main" id="{F17FF392-FA1C-D724-CCF4-D5159635D544}"/>
                  </a:ext>
                </a:extLst>
              </p:cNvPr>
              <p:cNvCxnSpPr>
                <a:cxnSpLocks/>
              </p:cNvCxnSpPr>
              <p:nvPr/>
            </p:nvCxnSpPr>
            <p:spPr>
              <a:xfrm flipV="1">
                <a:off x="4961018" y="2992674"/>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79" name="直接箭头连接符 178">
                <a:extLst>
                  <a:ext uri="{FF2B5EF4-FFF2-40B4-BE49-F238E27FC236}">
                    <a16:creationId xmlns:a16="http://schemas.microsoft.com/office/drawing/2014/main" id="{2AE5E059-F63D-7D60-B131-7E047A31E638}"/>
                  </a:ext>
                </a:extLst>
              </p:cNvPr>
              <p:cNvCxnSpPr>
                <a:cxnSpLocks/>
              </p:cNvCxnSpPr>
              <p:nvPr/>
            </p:nvCxnSpPr>
            <p:spPr>
              <a:xfrm flipV="1">
                <a:off x="4961018"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0" name="直接箭头连接符 179">
                <a:extLst>
                  <a:ext uri="{FF2B5EF4-FFF2-40B4-BE49-F238E27FC236}">
                    <a16:creationId xmlns:a16="http://schemas.microsoft.com/office/drawing/2014/main" id="{28836C3F-84F3-74AA-8B5D-99E974871C16}"/>
                  </a:ext>
                </a:extLst>
              </p:cNvPr>
              <p:cNvCxnSpPr>
                <a:cxnSpLocks/>
              </p:cNvCxnSpPr>
              <p:nvPr/>
            </p:nvCxnSpPr>
            <p:spPr>
              <a:xfrm flipV="1">
                <a:off x="4961018" y="4304437"/>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1" name="直接箭头连接符 180">
                <a:extLst>
                  <a:ext uri="{FF2B5EF4-FFF2-40B4-BE49-F238E27FC236}">
                    <a16:creationId xmlns:a16="http://schemas.microsoft.com/office/drawing/2014/main" id="{E94443CF-C8C0-758B-C1B4-B5F10D4E4963}"/>
                  </a:ext>
                </a:extLst>
              </p:cNvPr>
              <p:cNvCxnSpPr>
                <a:cxnSpLocks/>
              </p:cNvCxnSpPr>
              <p:nvPr/>
            </p:nvCxnSpPr>
            <p:spPr>
              <a:xfrm flipV="1">
                <a:off x="4961018" y="4676388"/>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2" name="直接箭头连接符 181">
                <a:extLst>
                  <a:ext uri="{FF2B5EF4-FFF2-40B4-BE49-F238E27FC236}">
                    <a16:creationId xmlns:a16="http://schemas.microsoft.com/office/drawing/2014/main" id="{B1312F5B-752B-F8AF-4B5C-19F45A9B5BF6}"/>
                  </a:ext>
                </a:extLst>
              </p:cNvPr>
              <p:cNvCxnSpPr>
                <a:cxnSpLocks/>
              </p:cNvCxnSpPr>
              <p:nvPr/>
            </p:nvCxnSpPr>
            <p:spPr>
              <a:xfrm flipV="1">
                <a:off x="4961018" y="5058689"/>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3" name="直接箭头连接符 182">
                <a:extLst>
                  <a:ext uri="{FF2B5EF4-FFF2-40B4-BE49-F238E27FC236}">
                    <a16:creationId xmlns:a16="http://schemas.microsoft.com/office/drawing/2014/main" id="{C7F71337-FE86-A71A-B7CD-C64DFA17C70E}"/>
                  </a:ext>
                </a:extLst>
              </p:cNvPr>
              <p:cNvCxnSpPr>
                <a:cxnSpLocks/>
              </p:cNvCxnSpPr>
              <p:nvPr/>
            </p:nvCxnSpPr>
            <p:spPr>
              <a:xfrm flipV="1">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4" name="直接箭头连接符 183">
                <a:extLst>
                  <a:ext uri="{FF2B5EF4-FFF2-40B4-BE49-F238E27FC236}">
                    <a16:creationId xmlns:a16="http://schemas.microsoft.com/office/drawing/2014/main" id="{49FF8EDE-EB6E-E924-5FAC-3D8B0D891EA2}"/>
                  </a:ext>
                </a:extLst>
              </p:cNvPr>
              <p:cNvCxnSpPr>
                <a:cxnSpLocks/>
              </p:cNvCxnSpPr>
              <p:nvPr/>
            </p:nvCxnSpPr>
            <p:spPr>
              <a:xfrm flipV="1">
                <a:off x="4961017" y="4676388"/>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5" name="直接箭头连接符 184">
                <a:extLst>
                  <a:ext uri="{FF2B5EF4-FFF2-40B4-BE49-F238E27FC236}">
                    <a16:creationId xmlns:a16="http://schemas.microsoft.com/office/drawing/2014/main" id="{BF550441-7A65-F175-E32E-BFF39135DD54}"/>
                  </a:ext>
                </a:extLst>
              </p:cNvPr>
              <p:cNvCxnSpPr>
                <a:cxnSpLocks/>
              </p:cNvCxnSpPr>
              <p:nvPr/>
            </p:nvCxnSpPr>
            <p:spPr>
              <a:xfrm>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6" name="直接箭头连接符 185">
                <a:extLst>
                  <a:ext uri="{FF2B5EF4-FFF2-40B4-BE49-F238E27FC236}">
                    <a16:creationId xmlns:a16="http://schemas.microsoft.com/office/drawing/2014/main" id="{17AC30F3-535C-73E3-12FC-8848562A8A44}"/>
                  </a:ext>
                </a:extLst>
              </p:cNvPr>
              <p:cNvCxnSpPr>
                <a:cxnSpLocks/>
              </p:cNvCxnSpPr>
              <p:nvPr/>
            </p:nvCxnSpPr>
            <p:spPr>
              <a:xfrm>
                <a:off x="4961017" y="4676388"/>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7" name="直接箭头连接符 186">
                <a:extLst>
                  <a:ext uri="{FF2B5EF4-FFF2-40B4-BE49-F238E27FC236}">
                    <a16:creationId xmlns:a16="http://schemas.microsoft.com/office/drawing/2014/main" id="{9617F14B-F65E-0324-B220-7D8BA648F613}"/>
                  </a:ext>
                </a:extLst>
              </p:cNvPr>
              <p:cNvCxnSpPr>
                <a:cxnSpLocks/>
              </p:cNvCxnSpPr>
              <p:nvPr/>
            </p:nvCxnSpPr>
            <p:spPr>
              <a:xfrm flipV="1">
                <a:off x="4961017" y="2238422"/>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8" name="直接箭头连接符 187">
                <a:extLst>
                  <a:ext uri="{FF2B5EF4-FFF2-40B4-BE49-F238E27FC236}">
                    <a16:creationId xmlns:a16="http://schemas.microsoft.com/office/drawing/2014/main" id="{650D3C47-C52B-A533-8167-A5418A0A483C}"/>
                  </a:ext>
                </a:extLst>
              </p:cNvPr>
              <p:cNvCxnSpPr>
                <a:cxnSpLocks/>
              </p:cNvCxnSpPr>
              <p:nvPr/>
            </p:nvCxnSpPr>
            <p:spPr>
              <a:xfrm flipV="1">
                <a:off x="4961017" y="2610373"/>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89" name="直接箭头连接符 188">
                <a:extLst>
                  <a:ext uri="{FF2B5EF4-FFF2-40B4-BE49-F238E27FC236}">
                    <a16:creationId xmlns:a16="http://schemas.microsoft.com/office/drawing/2014/main" id="{6EEE4FAA-B7DE-79E1-F2BD-CE2DBB904FE1}"/>
                  </a:ext>
                </a:extLst>
              </p:cNvPr>
              <p:cNvCxnSpPr>
                <a:cxnSpLocks/>
              </p:cNvCxnSpPr>
              <p:nvPr/>
            </p:nvCxnSpPr>
            <p:spPr>
              <a:xfrm flipV="1">
                <a:off x="4961017"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0" name="直接箭头连接符 189">
                <a:extLst>
                  <a:ext uri="{FF2B5EF4-FFF2-40B4-BE49-F238E27FC236}">
                    <a16:creationId xmlns:a16="http://schemas.microsoft.com/office/drawing/2014/main" id="{B7A25837-E48A-D347-0D24-C8D26831C49A}"/>
                  </a:ext>
                </a:extLst>
              </p:cNvPr>
              <p:cNvCxnSpPr>
                <a:cxnSpLocks/>
              </p:cNvCxnSpPr>
              <p:nvPr/>
            </p:nvCxnSpPr>
            <p:spPr>
              <a:xfrm flipV="1">
                <a:off x="4961017" y="2610373"/>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1" name="直接箭头连接符 190">
                <a:extLst>
                  <a:ext uri="{FF2B5EF4-FFF2-40B4-BE49-F238E27FC236}">
                    <a16:creationId xmlns:a16="http://schemas.microsoft.com/office/drawing/2014/main" id="{644262D1-9988-4856-41C4-2CB82188B2D5}"/>
                  </a:ext>
                </a:extLst>
              </p:cNvPr>
              <p:cNvCxnSpPr>
                <a:cxnSpLocks/>
              </p:cNvCxnSpPr>
              <p:nvPr/>
            </p:nvCxnSpPr>
            <p:spPr>
              <a:xfrm flipV="1">
                <a:off x="4961017" y="2238422"/>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2" name="直接箭头连接符 191">
                <a:extLst>
                  <a:ext uri="{FF2B5EF4-FFF2-40B4-BE49-F238E27FC236}">
                    <a16:creationId xmlns:a16="http://schemas.microsoft.com/office/drawing/2014/main" id="{58C2048F-9F85-CAF8-520B-71F202B1577D}"/>
                  </a:ext>
                </a:extLst>
              </p:cNvPr>
              <p:cNvCxnSpPr>
                <a:cxnSpLocks/>
              </p:cNvCxnSpPr>
              <p:nvPr/>
            </p:nvCxnSpPr>
            <p:spPr>
              <a:xfrm flipV="1">
                <a:off x="4961017" y="2610373"/>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3" name="直接箭头连接符 192">
                <a:extLst>
                  <a:ext uri="{FF2B5EF4-FFF2-40B4-BE49-F238E27FC236}">
                    <a16:creationId xmlns:a16="http://schemas.microsoft.com/office/drawing/2014/main" id="{58DB236E-0B4B-9C92-AD61-B4F6817DB3E8}"/>
                  </a:ext>
                </a:extLst>
              </p:cNvPr>
              <p:cNvCxnSpPr>
                <a:cxnSpLocks/>
              </p:cNvCxnSpPr>
              <p:nvPr/>
            </p:nvCxnSpPr>
            <p:spPr>
              <a:xfrm flipV="1">
                <a:off x="4961017" y="2992674"/>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4" name="直接箭头连接符 193">
                <a:extLst>
                  <a:ext uri="{FF2B5EF4-FFF2-40B4-BE49-F238E27FC236}">
                    <a16:creationId xmlns:a16="http://schemas.microsoft.com/office/drawing/2014/main" id="{BF8608C8-1438-3267-F299-C3474B41DD96}"/>
                  </a:ext>
                </a:extLst>
              </p:cNvPr>
              <p:cNvCxnSpPr>
                <a:cxnSpLocks/>
              </p:cNvCxnSpPr>
              <p:nvPr/>
            </p:nvCxnSpPr>
            <p:spPr>
              <a:xfrm flipV="1">
                <a:off x="4961017" y="3372142"/>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5" name="直接箭头连接符 194">
                <a:extLst>
                  <a:ext uri="{FF2B5EF4-FFF2-40B4-BE49-F238E27FC236}">
                    <a16:creationId xmlns:a16="http://schemas.microsoft.com/office/drawing/2014/main" id="{E9B15957-974A-8B02-DC56-EBB6AF317134}"/>
                  </a:ext>
                </a:extLst>
              </p:cNvPr>
              <p:cNvCxnSpPr>
                <a:cxnSpLocks/>
              </p:cNvCxnSpPr>
              <p:nvPr/>
            </p:nvCxnSpPr>
            <p:spPr>
              <a:xfrm flipV="1">
                <a:off x="4961017" y="2992674"/>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6" name="直接箭头连接符 195">
                <a:extLst>
                  <a:ext uri="{FF2B5EF4-FFF2-40B4-BE49-F238E27FC236}">
                    <a16:creationId xmlns:a16="http://schemas.microsoft.com/office/drawing/2014/main" id="{541C836B-6E05-3FFC-CE05-9348F72BEB09}"/>
                  </a:ext>
                </a:extLst>
              </p:cNvPr>
              <p:cNvCxnSpPr>
                <a:cxnSpLocks/>
              </p:cNvCxnSpPr>
              <p:nvPr/>
            </p:nvCxnSpPr>
            <p:spPr>
              <a:xfrm flipV="1">
                <a:off x="4961017"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7" name="直接箭头连接符 196">
                <a:extLst>
                  <a:ext uri="{FF2B5EF4-FFF2-40B4-BE49-F238E27FC236}">
                    <a16:creationId xmlns:a16="http://schemas.microsoft.com/office/drawing/2014/main" id="{0672A797-EE0A-FA13-CDD3-4B616EF9F200}"/>
                  </a:ext>
                </a:extLst>
              </p:cNvPr>
              <p:cNvCxnSpPr>
                <a:cxnSpLocks/>
              </p:cNvCxnSpPr>
              <p:nvPr/>
            </p:nvCxnSpPr>
            <p:spPr>
              <a:xfrm flipV="1">
                <a:off x="4961017" y="430443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8" name="直接箭头连接符 197">
                <a:extLst>
                  <a:ext uri="{FF2B5EF4-FFF2-40B4-BE49-F238E27FC236}">
                    <a16:creationId xmlns:a16="http://schemas.microsoft.com/office/drawing/2014/main" id="{C129F6D2-B77B-2E40-194E-AD4AAB83B515}"/>
                  </a:ext>
                </a:extLst>
              </p:cNvPr>
              <p:cNvCxnSpPr>
                <a:cxnSpLocks/>
              </p:cNvCxnSpPr>
              <p:nvPr/>
            </p:nvCxnSpPr>
            <p:spPr>
              <a:xfrm>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99" name="直接箭头连接符 198">
                <a:extLst>
                  <a:ext uri="{FF2B5EF4-FFF2-40B4-BE49-F238E27FC236}">
                    <a16:creationId xmlns:a16="http://schemas.microsoft.com/office/drawing/2014/main" id="{35D51358-7C26-DD16-2CB7-8C954917C0A5}"/>
                  </a:ext>
                </a:extLst>
              </p:cNvPr>
              <p:cNvCxnSpPr>
                <a:cxnSpLocks/>
              </p:cNvCxnSpPr>
              <p:nvPr/>
            </p:nvCxnSpPr>
            <p:spPr>
              <a:xfrm>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00" name="直接箭头连接符 199">
                <a:extLst>
                  <a:ext uri="{FF2B5EF4-FFF2-40B4-BE49-F238E27FC236}">
                    <a16:creationId xmlns:a16="http://schemas.microsoft.com/office/drawing/2014/main" id="{6A631825-6794-0A82-BA1E-A66DFB1FA41F}"/>
                  </a:ext>
                </a:extLst>
              </p:cNvPr>
              <p:cNvCxnSpPr>
                <a:cxnSpLocks/>
              </p:cNvCxnSpPr>
              <p:nvPr/>
            </p:nvCxnSpPr>
            <p:spPr>
              <a:xfrm>
                <a:off x="4961017" y="4304437"/>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18" name="组合 17">
              <a:extLst>
                <a:ext uri="{FF2B5EF4-FFF2-40B4-BE49-F238E27FC236}">
                  <a16:creationId xmlns:a16="http://schemas.microsoft.com/office/drawing/2014/main" id="{9247718D-5EDE-34C3-EE32-8A13B436AD43}"/>
                </a:ext>
              </a:extLst>
            </p:cNvPr>
            <p:cNvGrpSpPr/>
            <p:nvPr/>
          </p:nvGrpSpPr>
          <p:grpSpPr>
            <a:xfrm>
              <a:off x="5988777" y="2241596"/>
              <a:ext cx="751295" cy="3199735"/>
              <a:chOff x="4961017" y="2238422"/>
              <a:chExt cx="751295" cy="3199735"/>
            </a:xfrm>
          </p:grpSpPr>
          <p:cxnSp>
            <p:nvCxnSpPr>
              <p:cNvPr id="73" name="直接箭头连接符 72">
                <a:extLst>
                  <a:ext uri="{FF2B5EF4-FFF2-40B4-BE49-F238E27FC236}">
                    <a16:creationId xmlns:a16="http://schemas.microsoft.com/office/drawing/2014/main" id="{00DA1171-63E1-CCD4-8F0D-135C9C56C8F4}"/>
                  </a:ext>
                </a:extLst>
              </p:cNvPr>
              <p:cNvCxnSpPr>
                <a:cxnSpLocks/>
              </p:cNvCxnSpPr>
              <p:nvPr/>
            </p:nvCxnSpPr>
            <p:spPr>
              <a:xfrm>
                <a:off x="4961021" y="2617890"/>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AA276D78-42D1-75A2-775F-14DE252A0F1C}"/>
                  </a:ext>
                </a:extLst>
              </p:cNvPr>
              <p:cNvCxnSpPr>
                <a:cxnSpLocks/>
              </p:cNvCxnSpPr>
              <p:nvPr/>
            </p:nvCxnSpPr>
            <p:spPr>
              <a:xfrm>
                <a:off x="4961022" y="223842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A61A9D3A-C703-1912-7AF5-E7D8A4DA53FD}"/>
                  </a:ext>
                </a:extLst>
              </p:cNvPr>
              <p:cNvCxnSpPr>
                <a:cxnSpLocks/>
              </p:cNvCxnSpPr>
              <p:nvPr/>
            </p:nvCxnSpPr>
            <p:spPr>
              <a:xfrm>
                <a:off x="4961021" y="2617890"/>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27D4CBFD-124F-02EE-FF0C-A7DC6BF3246B}"/>
                  </a:ext>
                </a:extLst>
              </p:cNvPr>
              <p:cNvCxnSpPr>
                <a:cxnSpLocks/>
              </p:cNvCxnSpPr>
              <p:nvPr/>
            </p:nvCxnSpPr>
            <p:spPr>
              <a:xfrm>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C21F7924-68A0-D9FA-C133-5FD7D0827658}"/>
                  </a:ext>
                </a:extLst>
              </p:cNvPr>
              <p:cNvCxnSpPr>
                <a:cxnSpLocks/>
              </p:cNvCxnSpPr>
              <p:nvPr/>
            </p:nvCxnSpPr>
            <p:spPr>
              <a:xfrm>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B5101405-8653-5A09-3B9A-6CD609448AF5}"/>
                  </a:ext>
                </a:extLst>
              </p:cNvPr>
              <p:cNvCxnSpPr>
                <a:cxnSpLocks/>
              </p:cNvCxnSpPr>
              <p:nvPr/>
            </p:nvCxnSpPr>
            <p:spPr>
              <a:xfrm>
                <a:off x="4961021" y="2617890"/>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1E62F14F-F108-2CD1-253C-A0900A04FC19}"/>
                  </a:ext>
                </a:extLst>
              </p:cNvPr>
              <p:cNvCxnSpPr>
                <a:cxnSpLocks/>
              </p:cNvCxnSpPr>
              <p:nvPr/>
            </p:nvCxnSpPr>
            <p:spPr>
              <a:xfrm flipV="1">
                <a:off x="4961021" y="2238422"/>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9C2B6136-DB0A-8ACF-6DBF-1989BD4FE9F2}"/>
                  </a:ext>
                </a:extLst>
              </p:cNvPr>
              <p:cNvCxnSpPr>
                <a:cxnSpLocks/>
              </p:cNvCxnSpPr>
              <p:nvPr/>
            </p:nvCxnSpPr>
            <p:spPr>
              <a:xfrm>
                <a:off x="4961022"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1DE2522B-FFBE-2EAA-1512-3BE01106B809}"/>
                  </a:ext>
                </a:extLst>
              </p:cNvPr>
              <p:cNvCxnSpPr>
                <a:cxnSpLocks/>
              </p:cNvCxnSpPr>
              <p:nvPr/>
            </p:nvCxnSpPr>
            <p:spPr>
              <a:xfrm>
                <a:off x="4961022" y="2238422"/>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EE8C9FFD-ED89-C75D-6761-EF0AABF8413F}"/>
                  </a:ext>
                </a:extLst>
              </p:cNvPr>
              <p:cNvCxnSpPr>
                <a:cxnSpLocks/>
              </p:cNvCxnSpPr>
              <p:nvPr/>
            </p:nvCxnSpPr>
            <p:spPr>
              <a:xfrm>
                <a:off x="4961022" y="2238422"/>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B43CB2E1-CEA6-17D8-F4EB-4FD2F9672C1B}"/>
                  </a:ext>
                </a:extLst>
              </p:cNvPr>
              <p:cNvCxnSpPr>
                <a:cxnSpLocks/>
              </p:cNvCxnSpPr>
              <p:nvPr/>
            </p:nvCxnSpPr>
            <p:spPr>
              <a:xfrm>
                <a:off x="4961022"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8480FD83-F3C2-DB9F-848D-689886E7AC4A}"/>
                  </a:ext>
                </a:extLst>
              </p:cNvPr>
              <p:cNvCxnSpPr>
                <a:cxnSpLocks/>
              </p:cNvCxnSpPr>
              <p:nvPr/>
            </p:nvCxnSpPr>
            <p:spPr>
              <a:xfrm>
                <a:off x="4961022" y="2238422"/>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0B2010D1-80C2-08D1-FFD3-DA3627B6ECDB}"/>
                  </a:ext>
                </a:extLst>
              </p:cNvPr>
              <p:cNvCxnSpPr>
                <a:cxnSpLocks/>
              </p:cNvCxnSpPr>
              <p:nvPr/>
            </p:nvCxnSpPr>
            <p:spPr>
              <a:xfrm>
                <a:off x="4961022" y="2238422"/>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7F7CA204-B677-394C-9E39-8D55B2D58E20}"/>
                  </a:ext>
                </a:extLst>
              </p:cNvPr>
              <p:cNvCxnSpPr>
                <a:cxnSpLocks/>
              </p:cNvCxnSpPr>
              <p:nvPr/>
            </p:nvCxnSpPr>
            <p:spPr>
              <a:xfrm>
                <a:off x="4961022" y="2238422"/>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84CA6BE2-A814-EF9A-1736-60F4FDE6BEEE}"/>
                  </a:ext>
                </a:extLst>
              </p:cNvPr>
              <p:cNvCxnSpPr>
                <a:cxnSpLocks/>
              </p:cNvCxnSpPr>
              <p:nvPr/>
            </p:nvCxnSpPr>
            <p:spPr>
              <a:xfrm>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8" name="直接箭头连接符 87">
                <a:extLst>
                  <a:ext uri="{FF2B5EF4-FFF2-40B4-BE49-F238E27FC236}">
                    <a16:creationId xmlns:a16="http://schemas.microsoft.com/office/drawing/2014/main" id="{1CE908C8-70CE-6BDD-BDFE-DB8DF82CD075}"/>
                  </a:ext>
                </a:extLst>
              </p:cNvPr>
              <p:cNvCxnSpPr>
                <a:cxnSpLocks/>
              </p:cNvCxnSpPr>
              <p:nvPr/>
            </p:nvCxnSpPr>
            <p:spPr>
              <a:xfrm>
                <a:off x="4961021" y="3000191"/>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89" name="直接箭头连接符 88">
                <a:extLst>
                  <a:ext uri="{FF2B5EF4-FFF2-40B4-BE49-F238E27FC236}">
                    <a16:creationId xmlns:a16="http://schemas.microsoft.com/office/drawing/2014/main" id="{1D5DAC94-22A4-4D0F-3104-6499D361061A}"/>
                  </a:ext>
                </a:extLst>
              </p:cNvPr>
              <p:cNvCxnSpPr>
                <a:cxnSpLocks/>
              </p:cNvCxnSpPr>
              <p:nvPr/>
            </p:nvCxnSpPr>
            <p:spPr>
              <a:xfrm flipV="1">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0" name="直接箭头连接符 89">
                <a:extLst>
                  <a:ext uri="{FF2B5EF4-FFF2-40B4-BE49-F238E27FC236}">
                    <a16:creationId xmlns:a16="http://schemas.microsoft.com/office/drawing/2014/main" id="{1BFE8886-3CC5-AD09-7BCD-199268F63EB6}"/>
                  </a:ext>
                </a:extLst>
              </p:cNvPr>
              <p:cNvCxnSpPr>
                <a:cxnSpLocks/>
              </p:cNvCxnSpPr>
              <p:nvPr/>
            </p:nvCxnSpPr>
            <p:spPr>
              <a:xfrm flipV="1">
                <a:off x="4961021" y="2238422"/>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C6BF4220-C541-4FE0-9591-8B494C95C3DA}"/>
                  </a:ext>
                </a:extLst>
              </p:cNvPr>
              <p:cNvCxnSpPr>
                <a:cxnSpLocks/>
              </p:cNvCxnSpPr>
              <p:nvPr/>
            </p:nvCxnSpPr>
            <p:spPr>
              <a:xfrm>
                <a:off x="4961021" y="2617890"/>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5595EC7C-7A54-BFDF-94AA-669155B330C9}"/>
                  </a:ext>
                </a:extLst>
              </p:cNvPr>
              <p:cNvCxnSpPr>
                <a:cxnSpLocks/>
              </p:cNvCxnSpPr>
              <p:nvPr/>
            </p:nvCxnSpPr>
            <p:spPr>
              <a:xfrm>
                <a:off x="4961021" y="2617890"/>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F94783B0-110A-56B2-6875-AB69F2469F8A}"/>
                  </a:ext>
                </a:extLst>
              </p:cNvPr>
              <p:cNvCxnSpPr>
                <a:cxnSpLocks/>
              </p:cNvCxnSpPr>
              <p:nvPr/>
            </p:nvCxnSpPr>
            <p:spPr>
              <a:xfrm>
                <a:off x="4961021"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4" name="直接箭头连接符 93">
                <a:extLst>
                  <a:ext uri="{FF2B5EF4-FFF2-40B4-BE49-F238E27FC236}">
                    <a16:creationId xmlns:a16="http://schemas.microsoft.com/office/drawing/2014/main" id="{4B2391A7-B7DF-E02D-3C74-7EFEB301B830}"/>
                  </a:ext>
                </a:extLst>
              </p:cNvPr>
              <p:cNvCxnSpPr>
                <a:cxnSpLocks/>
              </p:cNvCxnSpPr>
              <p:nvPr/>
            </p:nvCxnSpPr>
            <p:spPr>
              <a:xfrm>
                <a:off x="4961021" y="3372142"/>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7BC435AE-DACF-BF2E-D280-B9A6DB19BCBD}"/>
                  </a:ext>
                </a:extLst>
              </p:cNvPr>
              <p:cNvCxnSpPr>
                <a:cxnSpLocks/>
              </p:cNvCxnSpPr>
              <p:nvPr/>
            </p:nvCxnSpPr>
            <p:spPr>
              <a:xfrm>
                <a:off x="4961021" y="3000191"/>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67B7CED5-29C8-8AD4-F480-0401A74D74FE}"/>
                  </a:ext>
                </a:extLst>
              </p:cNvPr>
              <p:cNvCxnSpPr>
                <a:cxnSpLocks/>
              </p:cNvCxnSpPr>
              <p:nvPr/>
            </p:nvCxnSpPr>
            <p:spPr>
              <a:xfrm>
                <a:off x="4961021" y="3000191"/>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0F63EB7E-F33E-6820-3928-A4AB0C4708CC}"/>
                  </a:ext>
                </a:extLst>
              </p:cNvPr>
              <p:cNvCxnSpPr>
                <a:cxnSpLocks/>
              </p:cNvCxnSpPr>
              <p:nvPr/>
            </p:nvCxnSpPr>
            <p:spPr>
              <a:xfrm>
                <a:off x="4961021" y="3000191"/>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AE35A1F0-9F4C-8DAC-E4D2-03EA5C68C321}"/>
                  </a:ext>
                </a:extLst>
              </p:cNvPr>
              <p:cNvCxnSpPr>
                <a:cxnSpLocks/>
              </p:cNvCxnSpPr>
              <p:nvPr/>
            </p:nvCxnSpPr>
            <p:spPr>
              <a:xfrm>
                <a:off x="4961021" y="3000191"/>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792D07FD-2122-F4D0-C281-D5EDAB9D434C}"/>
                  </a:ext>
                </a:extLst>
              </p:cNvPr>
              <p:cNvCxnSpPr>
                <a:cxnSpLocks/>
              </p:cNvCxnSpPr>
              <p:nvPr/>
            </p:nvCxnSpPr>
            <p:spPr>
              <a:xfrm>
                <a:off x="4961021" y="3372142"/>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DEA3E305-8CFD-6F8C-D290-F25380F33B7E}"/>
                  </a:ext>
                </a:extLst>
              </p:cNvPr>
              <p:cNvCxnSpPr>
                <a:cxnSpLocks/>
              </p:cNvCxnSpPr>
              <p:nvPr/>
            </p:nvCxnSpPr>
            <p:spPr>
              <a:xfrm>
                <a:off x="4961021"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65EBCBD4-A40D-D9F7-CF93-C82DF75C187C}"/>
                  </a:ext>
                </a:extLst>
              </p:cNvPr>
              <p:cNvCxnSpPr>
                <a:cxnSpLocks/>
              </p:cNvCxnSpPr>
              <p:nvPr/>
            </p:nvCxnSpPr>
            <p:spPr>
              <a:xfrm>
                <a:off x="4961021" y="337214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ECA0AABB-4E5A-7717-E9CC-287D6EF63D3A}"/>
                  </a:ext>
                </a:extLst>
              </p:cNvPr>
              <p:cNvCxnSpPr>
                <a:cxnSpLocks/>
              </p:cNvCxnSpPr>
              <p:nvPr/>
            </p:nvCxnSpPr>
            <p:spPr>
              <a:xfrm flipV="1">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7D8BE0B7-6613-F749-873D-FF7FF5124A94}"/>
                  </a:ext>
                </a:extLst>
              </p:cNvPr>
              <p:cNvCxnSpPr>
                <a:cxnSpLocks/>
              </p:cNvCxnSpPr>
              <p:nvPr/>
            </p:nvCxnSpPr>
            <p:spPr>
              <a:xfrm flipV="1">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44535322-63B8-2217-E0DC-174310313F18}"/>
                  </a:ext>
                </a:extLst>
              </p:cNvPr>
              <p:cNvCxnSpPr>
                <a:cxnSpLocks/>
              </p:cNvCxnSpPr>
              <p:nvPr/>
            </p:nvCxnSpPr>
            <p:spPr>
              <a:xfrm flipV="1">
                <a:off x="4961021" y="2238422"/>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ACDAF68E-A902-AF51-F7BC-C873923190DD}"/>
                  </a:ext>
                </a:extLst>
              </p:cNvPr>
              <p:cNvCxnSpPr>
                <a:cxnSpLocks/>
              </p:cNvCxnSpPr>
              <p:nvPr/>
            </p:nvCxnSpPr>
            <p:spPr>
              <a:xfrm flipV="1">
                <a:off x="4961017" y="2992674"/>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6" name="直接箭头连接符 105">
                <a:extLst>
                  <a:ext uri="{FF2B5EF4-FFF2-40B4-BE49-F238E27FC236}">
                    <a16:creationId xmlns:a16="http://schemas.microsoft.com/office/drawing/2014/main" id="{C2E36907-91F7-FC2A-6F09-8FC22290E7DC}"/>
                  </a:ext>
                </a:extLst>
              </p:cNvPr>
              <p:cNvCxnSpPr>
                <a:cxnSpLocks/>
              </p:cNvCxnSpPr>
              <p:nvPr/>
            </p:nvCxnSpPr>
            <p:spPr>
              <a:xfrm flipV="1">
                <a:off x="4961018" y="543815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11DD57D9-AC50-F33A-3A85-30B0DBCC9BE7}"/>
                  </a:ext>
                </a:extLst>
              </p:cNvPr>
              <p:cNvCxnSpPr>
                <a:cxnSpLocks/>
              </p:cNvCxnSpPr>
              <p:nvPr/>
            </p:nvCxnSpPr>
            <p:spPr>
              <a:xfrm flipV="1">
                <a:off x="4961017" y="3372142"/>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68EA1150-9BCA-615F-999C-065CBEA1A42A}"/>
                  </a:ext>
                </a:extLst>
              </p:cNvPr>
              <p:cNvCxnSpPr>
                <a:cxnSpLocks/>
              </p:cNvCxnSpPr>
              <p:nvPr/>
            </p:nvCxnSpPr>
            <p:spPr>
              <a:xfrm flipV="1">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09" name="直接箭头连接符 108">
                <a:extLst>
                  <a:ext uri="{FF2B5EF4-FFF2-40B4-BE49-F238E27FC236}">
                    <a16:creationId xmlns:a16="http://schemas.microsoft.com/office/drawing/2014/main" id="{1445F6A2-3294-38D1-794E-25CEA25087E7}"/>
                  </a:ext>
                </a:extLst>
              </p:cNvPr>
              <p:cNvCxnSpPr>
                <a:cxnSpLocks/>
              </p:cNvCxnSpPr>
              <p:nvPr/>
            </p:nvCxnSpPr>
            <p:spPr>
              <a:xfrm flipV="1">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0" name="直接箭头连接符 109">
                <a:extLst>
                  <a:ext uri="{FF2B5EF4-FFF2-40B4-BE49-F238E27FC236}">
                    <a16:creationId xmlns:a16="http://schemas.microsoft.com/office/drawing/2014/main" id="{AB3CC9A9-1A97-6C82-192E-0741116D10DA}"/>
                  </a:ext>
                </a:extLst>
              </p:cNvPr>
              <p:cNvCxnSpPr>
                <a:cxnSpLocks/>
              </p:cNvCxnSpPr>
              <p:nvPr/>
            </p:nvCxnSpPr>
            <p:spPr>
              <a:xfrm flipV="1">
                <a:off x="4961017" y="5058689"/>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FC7B2961-8BCC-A7AD-6EE8-703BD836EACE}"/>
                  </a:ext>
                </a:extLst>
              </p:cNvPr>
              <p:cNvCxnSpPr>
                <a:cxnSpLocks/>
              </p:cNvCxnSpPr>
              <p:nvPr/>
            </p:nvCxnSpPr>
            <p:spPr>
              <a:xfrm>
                <a:off x="4961017" y="5058689"/>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A9DB54C1-73EB-C2E0-D081-88E2AC661063}"/>
                  </a:ext>
                </a:extLst>
              </p:cNvPr>
              <p:cNvCxnSpPr>
                <a:cxnSpLocks/>
              </p:cNvCxnSpPr>
              <p:nvPr/>
            </p:nvCxnSpPr>
            <p:spPr>
              <a:xfrm flipV="1">
                <a:off x="4961018"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3" name="直接箭头连接符 112">
                <a:extLst>
                  <a:ext uri="{FF2B5EF4-FFF2-40B4-BE49-F238E27FC236}">
                    <a16:creationId xmlns:a16="http://schemas.microsoft.com/office/drawing/2014/main" id="{79C40115-AA17-C46A-56B5-4164E4A6FDB1}"/>
                  </a:ext>
                </a:extLst>
              </p:cNvPr>
              <p:cNvCxnSpPr>
                <a:cxnSpLocks/>
              </p:cNvCxnSpPr>
              <p:nvPr/>
            </p:nvCxnSpPr>
            <p:spPr>
              <a:xfrm flipV="1">
                <a:off x="4961018" y="2610373"/>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4" name="直接箭头连接符 113">
                <a:extLst>
                  <a:ext uri="{FF2B5EF4-FFF2-40B4-BE49-F238E27FC236}">
                    <a16:creationId xmlns:a16="http://schemas.microsoft.com/office/drawing/2014/main" id="{22CD114D-AAED-5F9F-6840-0D95D00BFD40}"/>
                  </a:ext>
                </a:extLst>
              </p:cNvPr>
              <p:cNvCxnSpPr>
                <a:cxnSpLocks/>
              </p:cNvCxnSpPr>
              <p:nvPr/>
            </p:nvCxnSpPr>
            <p:spPr>
              <a:xfrm flipV="1">
                <a:off x="4961018" y="2992674"/>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5" name="直接箭头连接符 114">
                <a:extLst>
                  <a:ext uri="{FF2B5EF4-FFF2-40B4-BE49-F238E27FC236}">
                    <a16:creationId xmlns:a16="http://schemas.microsoft.com/office/drawing/2014/main" id="{202EAA00-6F6D-CA01-ADC9-16B0AADF2DBE}"/>
                  </a:ext>
                </a:extLst>
              </p:cNvPr>
              <p:cNvCxnSpPr>
                <a:cxnSpLocks/>
              </p:cNvCxnSpPr>
              <p:nvPr/>
            </p:nvCxnSpPr>
            <p:spPr>
              <a:xfrm flipV="1">
                <a:off x="4961018"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6" name="直接箭头连接符 115">
                <a:extLst>
                  <a:ext uri="{FF2B5EF4-FFF2-40B4-BE49-F238E27FC236}">
                    <a16:creationId xmlns:a16="http://schemas.microsoft.com/office/drawing/2014/main" id="{D6B8F1E5-06E2-8DD7-D282-71B752FDFDC1}"/>
                  </a:ext>
                </a:extLst>
              </p:cNvPr>
              <p:cNvCxnSpPr>
                <a:cxnSpLocks/>
              </p:cNvCxnSpPr>
              <p:nvPr/>
            </p:nvCxnSpPr>
            <p:spPr>
              <a:xfrm flipV="1">
                <a:off x="4961018" y="4304437"/>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7" name="直接箭头连接符 116">
                <a:extLst>
                  <a:ext uri="{FF2B5EF4-FFF2-40B4-BE49-F238E27FC236}">
                    <a16:creationId xmlns:a16="http://schemas.microsoft.com/office/drawing/2014/main" id="{35962B49-4067-6D95-9481-DD1CFA761C9C}"/>
                  </a:ext>
                </a:extLst>
              </p:cNvPr>
              <p:cNvCxnSpPr>
                <a:cxnSpLocks/>
              </p:cNvCxnSpPr>
              <p:nvPr/>
            </p:nvCxnSpPr>
            <p:spPr>
              <a:xfrm flipV="1">
                <a:off x="4961018" y="4676388"/>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8" name="直接箭头连接符 117">
                <a:extLst>
                  <a:ext uri="{FF2B5EF4-FFF2-40B4-BE49-F238E27FC236}">
                    <a16:creationId xmlns:a16="http://schemas.microsoft.com/office/drawing/2014/main" id="{3FF15086-7B39-485B-4A2D-791DDEC828B6}"/>
                  </a:ext>
                </a:extLst>
              </p:cNvPr>
              <p:cNvCxnSpPr>
                <a:cxnSpLocks/>
              </p:cNvCxnSpPr>
              <p:nvPr/>
            </p:nvCxnSpPr>
            <p:spPr>
              <a:xfrm flipV="1">
                <a:off x="4961018" y="5058689"/>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19" name="直接箭头连接符 118">
                <a:extLst>
                  <a:ext uri="{FF2B5EF4-FFF2-40B4-BE49-F238E27FC236}">
                    <a16:creationId xmlns:a16="http://schemas.microsoft.com/office/drawing/2014/main" id="{590FF037-E892-1309-3A07-E5BB61FD3E05}"/>
                  </a:ext>
                </a:extLst>
              </p:cNvPr>
              <p:cNvCxnSpPr>
                <a:cxnSpLocks/>
              </p:cNvCxnSpPr>
              <p:nvPr/>
            </p:nvCxnSpPr>
            <p:spPr>
              <a:xfrm flipV="1">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0" name="直接箭头连接符 119">
                <a:extLst>
                  <a:ext uri="{FF2B5EF4-FFF2-40B4-BE49-F238E27FC236}">
                    <a16:creationId xmlns:a16="http://schemas.microsoft.com/office/drawing/2014/main" id="{7869EB42-C472-EBA4-B4E8-F7313B240128}"/>
                  </a:ext>
                </a:extLst>
              </p:cNvPr>
              <p:cNvCxnSpPr>
                <a:cxnSpLocks/>
              </p:cNvCxnSpPr>
              <p:nvPr/>
            </p:nvCxnSpPr>
            <p:spPr>
              <a:xfrm flipV="1">
                <a:off x="4961017" y="4676388"/>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BAC32596-46BD-4572-0C5B-CCDF309F2AF1}"/>
                  </a:ext>
                </a:extLst>
              </p:cNvPr>
              <p:cNvCxnSpPr>
                <a:cxnSpLocks/>
              </p:cNvCxnSpPr>
              <p:nvPr/>
            </p:nvCxnSpPr>
            <p:spPr>
              <a:xfrm>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2" name="直接箭头连接符 121">
                <a:extLst>
                  <a:ext uri="{FF2B5EF4-FFF2-40B4-BE49-F238E27FC236}">
                    <a16:creationId xmlns:a16="http://schemas.microsoft.com/office/drawing/2014/main" id="{45375356-5F2F-773E-2AB0-4B71704A01F1}"/>
                  </a:ext>
                </a:extLst>
              </p:cNvPr>
              <p:cNvCxnSpPr>
                <a:cxnSpLocks/>
              </p:cNvCxnSpPr>
              <p:nvPr/>
            </p:nvCxnSpPr>
            <p:spPr>
              <a:xfrm>
                <a:off x="4961017" y="4676388"/>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5261F347-76F6-A1ED-3EBB-D9CF57796E43}"/>
                  </a:ext>
                </a:extLst>
              </p:cNvPr>
              <p:cNvCxnSpPr>
                <a:cxnSpLocks/>
              </p:cNvCxnSpPr>
              <p:nvPr/>
            </p:nvCxnSpPr>
            <p:spPr>
              <a:xfrm flipV="1">
                <a:off x="4961017" y="2238422"/>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4" name="直接箭头连接符 123">
                <a:extLst>
                  <a:ext uri="{FF2B5EF4-FFF2-40B4-BE49-F238E27FC236}">
                    <a16:creationId xmlns:a16="http://schemas.microsoft.com/office/drawing/2014/main" id="{B5077F7F-9405-5654-905E-DBA42EE3A9EA}"/>
                  </a:ext>
                </a:extLst>
              </p:cNvPr>
              <p:cNvCxnSpPr>
                <a:cxnSpLocks/>
              </p:cNvCxnSpPr>
              <p:nvPr/>
            </p:nvCxnSpPr>
            <p:spPr>
              <a:xfrm flipV="1">
                <a:off x="4961017" y="2610373"/>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5" name="直接箭头连接符 124">
                <a:extLst>
                  <a:ext uri="{FF2B5EF4-FFF2-40B4-BE49-F238E27FC236}">
                    <a16:creationId xmlns:a16="http://schemas.microsoft.com/office/drawing/2014/main" id="{4CB160B7-ACA8-FD8E-DD46-34B7B34856AC}"/>
                  </a:ext>
                </a:extLst>
              </p:cNvPr>
              <p:cNvCxnSpPr>
                <a:cxnSpLocks/>
              </p:cNvCxnSpPr>
              <p:nvPr/>
            </p:nvCxnSpPr>
            <p:spPr>
              <a:xfrm flipV="1">
                <a:off x="4961017"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92E1CD02-C437-3FBB-197A-F7938D417E89}"/>
                  </a:ext>
                </a:extLst>
              </p:cNvPr>
              <p:cNvCxnSpPr>
                <a:cxnSpLocks/>
              </p:cNvCxnSpPr>
              <p:nvPr/>
            </p:nvCxnSpPr>
            <p:spPr>
              <a:xfrm flipV="1">
                <a:off x="4961017" y="2610373"/>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7" name="直接箭头连接符 126">
                <a:extLst>
                  <a:ext uri="{FF2B5EF4-FFF2-40B4-BE49-F238E27FC236}">
                    <a16:creationId xmlns:a16="http://schemas.microsoft.com/office/drawing/2014/main" id="{EB3A9658-DB0C-1A55-A5D8-C4E024669790}"/>
                  </a:ext>
                </a:extLst>
              </p:cNvPr>
              <p:cNvCxnSpPr>
                <a:cxnSpLocks/>
              </p:cNvCxnSpPr>
              <p:nvPr/>
            </p:nvCxnSpPr>
            <p:spPr>
              <a:xfrm flipV="1">
                <a:off x="4961017" y="2238422"/>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8" name="直接箭头连接符 127">
                <a:extLst>
                  <a:ext uri="{FF2B5EF4-FFF2-40B4-BE49-F238E27FC236}">
                    <a16:creationId xmlns:a16="http://schemas.microsoft.com/office/drawing/2014/main" id="{A26D0416-83B4-5E5F-98F0-AC1CC1C9658B}"/>
                  </a:ext>
                </a:extLst>
              </p:cNvPr>
              <p:cNvCxnSpPr>
                <a:cxnSpLocks/>
              </p:cNvCxnSpPr>
              <p:nvPr/>
            </p:nvCxnSpPr>
            <p:spPr>
              <a:xfrm flipV="1">
                <a:off x="4961017" y="2610373"/>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29" name="直接箭头连接符 128">
                <a:extLst>
                  <a:ext uri="{FF2B5EF4-FFF2-40B4-BE49-F238E27FC236}">
                    <a16:creationId xmlns:a16="http://schemas.microsoft.com/office/drawing/2014/main" id="{6AC3A407-C5F4-47AC-AFAF-386A214B8C19}"/>
                  </a:ext>
                </a:extLst>
              </p:cNvPr>
              <p:cNvCxnSpPr>
                <a:cxnSpLocks/>
              </p:cNvCxnSpPr>
              <p:nvPr/>
            </p:nvCxnSpPr>
            <p:spPr>
              <a:xfrm flipV="1">
                <a:off x="4961017" y="2992674"/>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4023C2F4-AB92-487A-B655-C0FC2138CC2F}"/>
                  </a:ext>
                </a:extLst>
              </p:cNvPr>
              <p:cNvCxnSpPr>
                <a:cxnSpLocks/>
              </p:cNvCxnSpPr>
              <p:nvPr/>
            </p:nvCxnSpPr>
            <p:spPr>
              <a:xfrm flipV="1">
                <a:off x="4961017" y="3372142"/>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2851BACE-643E-C227-9A14-F73CDCA81700}"/>
                  </a:ext>
                </a:extLst>
              </p:cNvPr>
              <p:cNvCxnSpPr>
                <a:cxnSpLocks/>
              </p:cNvCxnSpPr>
              <p:nvPr/>
            </p:nvCxnSpPr>
            <p:spPr>
              <a:xfrm flipV="1">
                <a:off x="4961017" y="2992674"/>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7F24B834-C2E3-3E49-F9BC-4976B7E72964}"/>
                  </a:ext>
                </a:extLst>
              </p:cNvPr>
              <p:cNvCxnSpPr>
                <a:cxnSpLocks/>
              </p:cNvCxnSpPr>
              <p:nvPr/>
            </p:nvCxnSpPr>
            <p:spPr>
              <a:xfrm flipV="1">
                <a:off x="4961017"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3" name="直接箭头连接符 132">
                <a:extLst>
                  <a:ext uri="{FF2B5EF4-FFF2-40B4-BE49-F238E27FC236}">
                    <a16:creationId xmlns:a16="http://schemas.microsoft.com/office/drawing/2014/main" id="{D43E0C71-04B0-F6B4-B4C6-9E5DFB74C4BD}"/>
                  </a:ext>
                </a:extLst>
              </p:cNvPr>
              <p:cNvCxnSpPr>
                <a:cxnSpLocks/>
              </p:cNvCxnSpPr>
              <p:nvPr/>
            </p:nvCxnSpPr>
            <p:spPr>
              <a:xfrm flipV="1">
                <a:off x="4961017" y="430443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52D3C55D-3656-0103-2E78-A6CBF6D2CABA}"/>
                  </a:ext>
                </a:extLst>
              </p:cNvPr>
              <p:cNvCxnSpPr>
                <a:cxnSpLocks/>
              </p:cNvCxnSpPr>
              <p:nvPr/>
            </p:nvCxnSpPr>
            <p:spPr>
              <a:xfrm>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1B9A3269-4A0C-C573-B564-8D7DF24909FF}"/>
                  </a:ext>
                </a:extLst>
              </p:cNvPr>
              <p:cNvCxnSpPr>
                <a:cxnSpLocks/>
              </p:cNvCxnSpPr>
              <p:nvPr/>
            </p:nvCxnSpPr>
            <p:spPr>
              <a:xfrm>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38CBDEFE-C126-5946-D969-19F370067EBA}"/>
                  </a:ext>
                </a:extLst>
              </p:cNvPr>
              <p:cNvCxnSpPr>
                <a:cxnSpLocks/>
              </p:cNvCxnSpPr>
              <p:nvPr/>
            </p:nvCxnSpPr>
            <p:spPr>
              <a:xfrm>
                <a:off x="4961017" y="4304437"/>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19" name="组合 18">
              <a:extLst>
                <a:ext uri="{FF2B5EF4-FFF2-40B4-BE49-F238E27FC236}">
                  <a16:creationId xmlns:a16="http://schemas.microsoft.com/office/drawing/2014/main" id="{CD0D1B43-D15C-9EFD-5A0D-534C29C433F3}"/>
                </a:ext>
              </a:extLst>
            </p:cNvPr>
            <p:cNvGrpSpPr/>
            <p:nvPr/>
          </p:nvGrpSpPr>
          <p:grpSpPr>
            <a:xfrm>
              <a:off x="7024782" y="2238422"/>
              <a:ext cx="762401" cy="3195181"/>
              <a:chOff x="7024782" y="2238422"/>
              <a:chExt cx="762401" cy="3195181"/>
            </a:xfrm>
          </p:grpSpPr>
          <p:cxnSp>
            <p:nvCxnSpPr>
              <p:cNvPr id="33" name="直接箭头连接符 32">
                <a:extLst>
                  <a:ext uri="{FF2B5EF4-FFF2-40B4-BE49-F238E27FC236}">
                    <a16:creationId xmlns:a16="http://schemas.microsoft.com/office/drawing/2014/main" id="{652C2724-07A7-52A5-845A-FC31C8D218FB}"/>
                  </a:ext>
                </a:extLst>
              </p:cNvPr>
              <p:cNvCxnSpPr>
                <a:cxnSpLocks/>
                <a:stCxn id="278" idx="6"/>
                <a:endCxn id="21" idx="2"/>
              </p:cNvCxnSpPr>
              <p:nvPr/>
            </p:nvCxnSpPr>
            <p:spPr>
              <a:xfrm>
                <a:off x="7024935" y="3372142"/>
                <a:ext cx="762245" cy="12180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7289134E-9323-29BD-BF4E-18B16AF664C2}"/>
                  </a:ext>
                </a:extLst>
              </p:cNvPr>
              <p:cNvCxnSpPr>
                <a:cxnSpLocks/>
                <a:stCxn id="293" idx="6"/>
                <a:endCxn id="27" idx="2"/>
              </p:cNvCxnSpPr>
              <p:nvPr/>
            </p:nvCxnSpPr>
            <p:spPr>
              <a:xfrm>
                <a:off x="7024936" y="2238422"/>
                <a:ext cx="762247" cy="8479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573387EC-C3BF-3209-7DA3-B6366A5A2E5A}"/>
                  </a:ext>
                </a:extLst>
              </p:cNvPr>
              <p:cNvCxnSpPr>
                <a:cxnSpLocks/>
                <a:stCxn id="283" idx="6"/>
                <a:endCxn id="26" idx="2"/>
              </p:cNvCxnSpPr>
              <p:nvPr/>
            </p:nvCxnSpPr>
            <p:spPr>
              <a:xfrm>
                <a:off x="7024935" y="3000191"/>
                <a:ext cx="762248" cy="4633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41F46CB6-2D30-33FD-4328-9B033B90AF9C}"/>
                  </a:ext>
                </a:extLst>
              </p:cNvPr>
              <p:cNvCxnSpPr>
                <a:cxnSpLocks/>
                <a:stCxn id="283" idx="6"/>
                <a:endCxn id="27" idx="2"/>
              </p:cNvCxnSpPr>
              <p:nvPr/>
            </p:nvCxnSpPr>
            <p:spPr>
              <a:xfrm>
                <a:off x="7024935" y="3000191"/>
                <a:ext cx="762248" cy="8619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BEB69C60-6F8F-6845-0D73-EE971E434667}"/>
                  </a:ext>
                </a:extLst>
              </p:cNvPr>
              <p:cNvCxnSpPr>
                <a:cxnSpLocks/>
                <a:stCxn id="288" idx="6"/>
                <a:endCxn id="27" idx="2"/>
              </p:cNvCxnSpPr>
              <p:nvPr/>
            </p:nvCxnSpPr>
            <p:spPr>
              <a:xfrm>
                <a:off x="7024935" y="2617890"/>
                <a:ext cx="762248"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E111813A-D33D-34CF-68FF-13B6A99707D9}"/>
                  </a:ext>
                </a:extLst>
              </p:cNvPr>
              <p:cNvCxnSpPr>
                <a:cxnSpLocks/>
                <a:stCxn id="293" idx="6"/>
                <a:endCxn id="21" idx="2"/>
              </p:cNvCxnSpPr>
              <p:nvPr/>
            </p:nvCxnSpPr>
            <p:spPr>
              <a:xfrm>
                <a:off x="7024936" y="2238422"/>
                <a:ext cx="762244" cy="235177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D3433BCE-8061-F99A-B468-B9E6B7F17A42}"/>
                  </a:ext>
                </a:extLst>
              </p:cNvPr>
              <p:cNvCxnSpPr>
                <a:cxnSpLocks/>
                <a:stCxn id="293" idx="6"/>
                <a:endCxn id="22" idx="2"/>
              </p:cNvCxnSpPr>
              <p:nvPr/>
            </p:nvCxnSpPr>
            <p:spPr>
              <a:xfrm>
                <a:off x="7024936" y="2238422"/>
                <a:ext cx="762245" cy="197464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F2778F8D-1B56-AF66-A30A-470B4ADFA74D}"/>
                  </a:ext>
                </a:extLst>
              </p:cNvPr>
              <p:cNvCxnSpPr>
                <a:cxnSpLocks/>
                <a:stCxn id="293" idx="6"/>
                <a:endCxn id="25" idx="2"/>
              </p:cNvCxnSpPr>
              <p:nvPr/>
            </p:nvCxnSpPr>
            <p:spPr>
              <a:xfrm>
                <a:off x="7024936" y="2238422"/>
                <a:ext cx="762245" cy="16022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753B622F-33D6-EF26-4461-CC45B817783B}"/>
                  </a:ext>
                </a:extLst>
              </p:cNvPr>
              <p:cNvCxnSpPr>
                <a:cxnSpLocks/>
                <a:stCxn id="293" idx="6"/>
                <a:endCxn id="26" idx="2"/>
              </p:cNvCxnSpPr>
              <p:nvPr/>
            </p:nvCxnSpPr>
            <p:spPr>
              <a:xfrm>
                <a:off x="7024936" y="2238422"/>
                <a:ext cx="762247" cy="122508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93A4D41E-BACD-DB76-0B18-96BEEEDC66D7}"/>
                  </a:ext>
                </a:extLst>
              </p:cNvPr>
              <p:cNvCxnSpPr>
                <a:cxnSpLocks/>
                <a:stCxn id="288" idx="6"/>
                <a:endCxn id="21" idx="2"/>
              </p:cNvCxnSpPr>
              <p:nvPr/>
            </p:nvCxnSpPr>
            <p:spPr>
              <a:xfrm>
                <a:off x="7024935" y="2617890"/>
                <a:ext cx="762245" cy="197230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75D666DC-393E-E3E3-364B-96BF8B511543}"/>
                  </a:ext>
                </a:extLst>
              </p:cNvPr>
              <p:cNvCxnSpPr>
                <a:cxnSpLocks/>
                <a:stCxn id="288" idx="6"/>
                <a:endCxn id="22" idx="2"/>
              </p:cNvCxnSpPr>
              <p:nvPr/>
            </p:nvCxnSpPr>
            <p:spPr>
              <a:xfrm>
                <a:off x="7024935" y="2617890"/>
                <a:ext cx="762246" cy="159517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C799766A-3DAC-0871-A3CB-8CB0B2E86562}"/>
                  </a:ext>
                </a:extLst>
              </p:cNvPr>
              <p:cNvCxnSpPr>
                <a:cxnSpLocks/>
                <a:stCxn id="288" idx="6"/>
                <a:endCxn id="25" idx="2"/>
              </p:cNvCxnSpPr>
              <p:nvPr/>
            </p:nvCxnSpPr>
            <p:spPr>
              <a:xfrm>
                <a:off x="7024935" y="2617890"/>
                <a:ext cx="762246" cy="12227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4EB59D80-30BC-48DB-5535-C8B75478A0D8}"/>
                  </a:ext>
                </a:extLst>
              </p:cNvPr>
              <p:cNvCxnSpPr>
                <a:cxnSpLocks/>
                <a:stCxn id="288" idx="6"/>
                <a:endCxn id="26" idx="2"/>
              </p:cNvCxnSpPr>
              <p:nvPr/>
            </p:nvCxnSpPr>
            <p:spPr>
              <a:xfrm>
                <a:off x="7024935" y="2617890"/>
                <a:ext cx="762248" cy="84562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9AE27928-B002-A4D8-818F-64052085FFC5}"/>
                  </a:ext>
                </a:extLst>
              </p:cNvPr>
              <p:cNvCxnSpPr>
                <a:cxnSpLocks/>
                <a:stCxn id="278" idx="6"/>
                <a:endCxn id="22" idx="2"/>
              </p:cNvCxnSpPr>
              <p:nvPr/>
            </p:nvCxnSpPr>
            <p:spPr>
              <a:xfrm>
                <a:off x="7024935" y="3372142"/>
                <a:ext cx="762246" cy="84092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FDF411A7-3796-42B6-99DC-4CC77E8D0C06}"/>
                  </a:ext>
                </a:extLst>
              </p:cNvPr>
              <p:cNvCxnSpPr>
                <a:cxnSpLocks/>
                <a:stCxn id="278" idx="6"/>
                <a:endCxn id="25" idx="2"/>
              </p:cNvCxnSpPr>
              <p:nvPr/>
            </p:nvCxnSpPr>
            <p:spPr>
              <a:xfrm>
                <a:off x="7024935" y="3372142"/>
                <a:ext cx="762246"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A5233985-E6A6-EC76-7B9B-7A152D3980B3}"/>
                  </a:ext>
                </a:extLst>
              </p:cNvPr>
              <p:cNvCxnSpPr>
                <a:cxnSpLocks/>
                <a:stCxn id="278" idx="6"/>
                <a:endCxn id="26" idx="2"/>
              </p:cNvCxnSpPr>
              <p:nvPr/>
            </p:nvCxnSpPr>
            <p:spPr>
              <a:xfrm>
                <a:off x="7024935" y="3372142"/>
                <a:ext cx="762248" cy="913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 name="直接箭头连接符 48">
                <a:extLst>
                  <a:ext uri="{FF2B5EF4-FFF2-40B4-BE49-F238E27FC236}">
                    <a16:creationId xmlns:a16="http://schemas.microsoft.com/office/drawing/2014/main" id="{E94E129F-FDEB-99ED-D33D-751110E98F27}"/>
                  </a:ext>
                </a:extLst>
              </p:cNvPr>
              <p:cNvCxnSpPr>
                <a:cxnSpLocks/>
                <a:stCxn id="278" idx="6"/>
                <a:endCxn id="27" idx="2"/>
              </p:cNvCxnSpPr>
              <p:nvPr/>
            </p:nvCxnSpPr>
            <p:spPr>
              <a:xfrm flipV="1">
                <a:off x="7024935" y="3086385"/>
                <a:ext cx="762248" cy="28575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0" name="直接箭头连接符 49">
                <a:extLst>
                  <a:ext uri="{FF2B5EF4-FFF2-40B4-BE49-F238E27FC236}">
                    <a16:creationId xmlns:a16="http://schemas.microsoft.com/office/drawing/2014/main" id="{63D31CAC-7845-285A-96FC-E86ED2B6AB1F}"/>
                  </a:ext>
                </a:extLst>
              </p:cNvPr>
              <p:cNvCxnSpPr>
                <a:cxnSpLocks/>
                <a:stCxn id="283" idx="6"/>
                <a:endCxn id="21" idx="2"/>
              </p:cNvCxnSpPr>
              <p:nvPr/>
            </p:nvCxnSpPr>
            <p:spPr>
              <a:xfrm>
                <a:off x="7024935" y="3000191"/>
                <a:ext cx="762245" cy="15900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BCEE13D-B876-B60D-A839-3E96D48FA056}"/>
                  </a:ext>
                </a:extLst>
              </p:cNvPr>
              <p:cNvCxnSpPr>
                <a:cxnSpLocks/>
                <a:stCxn id="283" idx="6"/>
                <a:endCxn id="22" idx="2"/>
              </p:cNvCxnSpPr>
              <p:nvPr/>
            </p:nvCxnSpPr>
            <p:spPr>
              <a:xfrm>
                <a:off x="7024935" y="3000191"/>
                <a:ext cx="762246" cy="12128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798F0087-8A4E-6BD5-FA32-2906AF15571B}"/>
                  </a:ext>
                </a:extLst>
              </p:cNvPr>
              <p:cNvCxnSpPr>
                <a:cxnSpLocks/>
                <a:stCxn id="283" idx="6"/>
                <a:endCxn id="25" idx="2"/>
              </p:cNvCxnSpPr>
              <p:nvPr/>
            </p:nvCxnSpPr>
            <p:spPr>
              <a:xfrm>
                <a:off x="7024935" y="3000191"/>
                <a:ext cx="762246" cy="8404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B0716EB9-6B65-FEDB-397A-CC82F3859969}"/>
                  </a:ext>
                </a:extLst>
              </p:cNvPr>
              <p:cNvCxnSpPr>
                <a:cxnSpLocks/>
              </p:cNvCxnSpPr>
              <p:nvPr/>
            </p:nvCxnSpPr>
            <p:spPr>
              <a:xfrm flipV="1">
                <a:off x="7024782" y="3081832"/>
                <a:ext cx="762245" cy="12180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CC68D217-A5E8-3795-7417-DC20A718A2AD}"/>
                  </a:ext>
                </a:extLst>
              </p:cNvPr>
              <p:cNvCxnSpPr>
                <a:cxnSpLocks/>
              </p:cNvCxnSpPr>
              <p:nvPr/>
            </p:nvCxnSpPr>
            <p:spPr>
              <a:xfrm flipV="1">
                <a:off x="7024783" y="4585640"/>
                <a:ext cx="762247" cy="8479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C3485EF6-9F9B-4335-D334-7C0F24C94796}"/>
                  </a:ext>
                </a:extLst>
              </p:cNvPr>
              <p:cNvCxnSpPr>
                <a:cxnSpLocks/>
              </p:cNvCxnSpPr>
              <p:nvPr/>
            </p:nvCxnSpPr>
            <p:spPr>
              <a:xfrm flipV="1">
                <a:off x="7024782" y="4208514"/>
                <a:ext cx="762248" cy="4633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34B92410-A2D5-F998-9043-3F585ED15372}"/>
                  </a:ext>
                </a:extLst>
              </p:cNvPr>
              <p:cNvCxnSpPr>
                <a:cxnSpLocks/>
              </p:cNvCxnSpPr>
              <p:nvPr/>
            </p:nvCxnSpPr>
            <p:spPr>
              <a:xfrm flipV="1">
                <a:off x="7024782" y="4585640"/>
                <a:ext cx="762248" cy="8619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605C0A62-81B8-AB4E-69BB-444CBD7F2109}"/>
                  </a:ext>
                </a:extLst>
              </p:cNvPr>
              <p:cNvCxnSpPr>
                <a:cxnSpLocks/>
              </p:cNvCxnSpPr>
              <p:nvPr/>
            </p:nvCxnSpPr>
            <p:spPr>
              <a:xfrm flipV="1">
                <a:off x="7024782" y="4585640"/>
                <a:ext cx="762248"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75AAB8A0-15D1-343D-88CD-3D7500D0573E}"/>
                  </a:ext>
                </a:extLst>
              </p:cNvPr>
              <p:cNvCxnSpPr>
                <a:cxnSpLocks/>
              </p:cNvCxnSpPr>
              <p:nvPr/>
            </p:nvCxnSpPr>
            <p:spPr>
              <a:xfrm flipV="1">
                <a:off x="7024783" y="3081832"/>
                <a:ext cx="762244" cy="235177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F6EC5092-C3BB-B502-B7E7-E8249D2CECA7}"/>
                  </a:ext>
                </a:extLst>
              </p:cNvPr>
              <p:cNvCxnSpPr>
                <a:cxnSpLocks/>
              </p:cNvCxnSpPr>
              <p:nvPr/>
            </p:nvCxnSpPr>
            <p:spPr>
              <a:xfrm flipV="1">
                <a:off x="7024783" y="3458958"/>
                <a:ext cx="762245" cy="197464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C69F3AD9-81D7-0B24-6F29-E9CB292404DE}"/>
                  </a:ext>
                </a:extLst>
              </p:cNvPr>
              <p:cNvCxnSpPr>
                <a:cxnSpLocks/>
              </p:cNvCxnSpPr>
              <p:nvPr/>
            </p:nvCxnSpPr>
            <p:spPr>
              <a:xfrm flipV="1">
                <a:off x="7024783" y="3831388"/>
                <a:ext cx="762245" cy="16022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AAFAEA46-818B-59A7-13AA-57477FD95DA1}"/>
                  </a:ext>
                </a:extLst>
              </p:cNvPr>
              <p:cNvCxnSpPr>
                <a:cxnSpLocks/>
              </p:cNvCxnSpPr>
              <p:nvPr/>
            </p:nvCxnSpPr>
            <p:spPr>
              <a:xfrm flipV="1">
                <a:off x="7024783" y="4208514"/>
                <a:ext cx="762247" cy="122508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AC5D8C9D-D67D-D590-2C37-D7BCA61D4350}"/>
                  </a:ext>
                </a:extLst>
              </p:cNvPr>
              <p:cNvCxnSpPr>
                <a:cxnSpLocks/>
              </p:cNvCxnSpPr>
              <p:nvPr/>
            </p:nvCxnSpPr>
            <p:spPr>
              <a:xfrm flipV="1">
                <a:off x="7024782" y="3081832"/>
                <a:ext cx="762245" cy="197230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F7408328-A118-F112-0238-5304C8A9C409}"/>
                  </a:ext>
                </a:extLst>
              </p:cNvPr>
              <p:cNvCxnSpPr>
                <a:cxnSpLocks/>
              </p:cNvCxnSpPr>
              <p:nvPr/>
            </p:nvCxnSpPr>
            <p:spPr>
              <a:xfrm flipV="1">
                <a:off x="7024782" y="3458958"/>
                <a:ext cx="762246" cy="159517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D9BB6EB1-C414-63DD-686C-F25B915C42CB}"/>
                  </a:ext>
                </a:extLst>
              </p:cNvPr>
              <p:cNvCxnSpPr>
                <a:cxnSpLocks/>
              </p:cNvCxnSpPr>
              <p:nvPr/>
            </p:nvCxnSpPr>
            <p:spPr>
              <a:xfrm flipV="1">
                <a:off x="7024782" y="3831388"/>
                <a:ext cx="762246" cy="12227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6C169257-57B9-88FF-7765-3CAA820BDFEF}"/>
                  </a:ext>
                </a:extLst>
              </p:cNvPr>
              <p:cNvCxnSpPr>
                <a:cxnSpLocks/>
              </p:cNvCxnSpPr>
              <p:nvPr/>
            </p:nvCxnSpPr>
            <p:spPr>
              <a:xfrm flipV="1">
                <a:off x="7024782" y="4208514"/>
                <a:ext cx="762248" cy="84562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A53EEE56-6518-AF65-7DBE-8EC9BA496D6F}"/>
                  </a:ext>
                </a:extLst>
              </p:cNvPr>
              <p:cNvCxnSpPr>
                <a:cxnSpLocks/>
              </p:cNvCxnSpPr>
              <p:nvPr/>
            </p:nvCxnSpPr>
            <p:spPr>
              <a:xfrm flipV="1">
                <a:off x="7024782" y="3458958"/>
                <a:ext cx="762246" cy="84092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A6C6D32E-6B9A-9C99-ED14-63E711DDD68A}"/>
                  </a:ext>
                </a:extLst>
              </p:cNvPr>
              <p:cNvCxnSpPr>
                <a:cxnSpLocks/>
              </p:cNvCxnSpPr>
              <p:nvPr/>
            </p:nvCxnSpPr>
            <p:spPr>
              <a:xfrm flipV="1">
                <a:off x="7024782" y="3831388"/>
                <a:ext cx="762246"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3B4C69AE-2B5F-24B4-19FC-0E7AB9A9EB8C}"/>
                  </a:ext>
                </a:extLst>
              </p:cNvPr>
              <p:cNvCxnSpPr>
                <a:cxnSpLocks/>
              </p:cNvCxnSpPr>
              <p:nvPr/>
            </p:nvCxnSpPr>
            <p:spPr>
              <a:xfrm flipV="1">
                <a:off x="7024782" y="4208514"/>
                <a:ext cx="762248" cy="913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A02E5AF7-E414-F4C5-F763-82791EDFFE8B}"/>
                  </a:ext>
                </a:extLst>
              </p:cNvPr>
              <p:cNvCxnSpPr>
                <a:cxnSpLocks/>
              </p:cNvCxnSpPr>
              <p:nvPr/>
            </p:nvCxnSpPr>
            <p:spPr>
              <a:xfrm>
                <a:off x="7024782" y="4299883"/>
                <a:ext cx="762248" cy="28575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73541091-EAA1-6AB5-AED7-A022CCDC0D5C}"/>
                  </a:ext>
                </a:extLst>
              </p:cNvPr>
              <p:cNvCxnSpPr>
                <a:cxnSpLocks/>
              </p:cNvCxnSpPr>
              <p:nvPr/>
            </p:nvCxnSpPr>
            <p:spPr>
              <a:xfrm flipV="1">
                <a:off x="7024782" y="3081832"/>
                <a:ext cx="762245" cy="15900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4CF4F419-FE7F-C302-C9DA-291E2FB1D711}"/>
                  </a:ext>
                </a:extLst>
              </p:cNvPr>
              <p:cNvCxnSpPr>
                <a:cxnSpLocks/>
              </p:cNvCxnSpPr>
              <p:nvPr/>
            </p:nvCxnSpPr>
            <p:spPr>
              <a:xfrm flipV="1">
                <a:off x="7024782" y="3458958"/>
                <a:ext cx="762246" cy="12128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298E8245-8DEC-25D2-DA1B-BA81A8E1CCEB}"/>
                  </a:ext>
                </a:extLst>
              </p:cNvPr>
              <p:cNvCxnSpPr>
                <a:cxnSpLocks/>
              </p:cNvCxnSpPr>
              <p:nvPr/>
            </p:nvCxnSpPr>
            <p:spPr>
              <a:xfrm flipV="1">
                <a:off x="7024782" y="3831388"/>
                <a:ext cx="762246" cy="8404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20" name="组合 19">
              <a:extLst>
                <a:ext uri="{FF2B5EF4-FFF2-40B4-BE49-F238E27FC236}">
                  <a16:creationId xmlns:a16="http://schemas.microsoft.com/office/drawing/2014/main" id="{2BE17747-4418-8D4D-3A59-54E61C38EC9A}"/>
                </a:ext>
              </a:extLst>
            </p:cNvPr>
            <p:cNvGrpSpPr/>
            <p:nvPr/>
          </p:nvGrpSpPr>
          <p:grpSpPr>
            <a:xfrm>
              <a:off x="7787180" y="2948790"/>
              <a:ext cx="275192" cy="1778997"/>
              <a:chOff x="7787180" y="2948790"/>
              <a:chExt cx="275192" cy="1778997"/>
            </a:xfrm>
          </p:grpSpPr>
          <p:sp>
            <p:nvSpPr>
              <p:cNvPr id="21" name="椭圆 20">
                <a:extLst>
                  <a:ext uri="{FF2B5EF4-FFF2-40B4-BE49-F238E27FC236}">
                    <a16:creationId xmlns:a16="http://schemas.microsoft.com/office/drawing/2014/main" id="{36C9A6F6-8C95-4299-2340-12D3650726B4}"/>
                  </a:ext>
                </a:extLst>
              </p:cNvPr>
              <p:cNvSpPr/>
              <p:nvPr/>
            </p:nvSpPr>
            <p:spPr>
              <a:xfrm>
                <a:off x="7787180" y="445259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71C2ACCA-310E-81D3-39F8-78B36483DEB1}"/>
                  </a:ext>
                </a:extLst>
              </p:cNvPr>
              <p:cNvSpPr/>
              <p:nvPr/>
            </p:nvSpPr>
            <p:spPr>
              <a:xfrm>
                <a:off x="7787181" y="407547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9C71A5B-2468-0C61-7C48-DE82B92BE650}"/>
                  </a:ext>
                </a:extLst>
              </p:cNvPr>
              <p:cNvSpPr/>
              <p:nvPr/>
            </p:nvSpPr>
            <p:spPr>
              <a:xfrm>
                <a:off x="7787181" y="37030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26B38941-F1FF-8D52-9023-8CD285456D02}"/>
                  </a:ext>
                </a:extLst>
              </p:cNvPr>
              <p:cNvSpPr/>
              <p:nvPr/>
            </p:nvSpPr>
            <p:spPr>
              <a:xfrm>
                <a:off x="7787183" y="332591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9510AC9A-E47E-9793-236B-38BE71A310A6}"/>
                  </a:ext>
                </a:extLst>
              </p:cNvPr>
              <p:cNvSpPr/>
              <p:nvPr/>
            </p:nvSpPr>
            <p:spPr>
              <a:xfrm>
                <a:off x="7787183" y="2948790"/>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403" name="对象 402">
            <a:extLst>
              <a:ext uri="{FF2B5EF4-FFF2-40B4-BE49-F238E27FC236}">
                <a16:creationId xmlns:a16="http://schemas.microsoft.com/office/drawing/2014/main" id="{7D16817E-E3F9-BC88-ABF6-360B178D2939}"/>
              </a:ext>
            </a:extLst>
          </p:cNvPr>
          <p:cNvGraphicFramePr>
            <a:graphicFrameLocks noChangeAspect="1"/>
          </p:cNvGraphicFramePr>
          <p:nvPr>
            <p:extLst>
              <p:ext uri="{D42A27DB-BD31-4B8C-83A1-F6EECF244321}">
                <p14:modId xmlns:p14="http://schemas.microsoft.com/office/powerpoint/2010/main" val="1541594885"/>
              </p:ext>
            </p:extLst>
          </p:nvPr>
        </p:nvGraphicFramePr>
        <p:xfrm>
          <a:off x="932127" y="2230440"/>
          <a:ext cx="285750" cy="330200"/>
        </p:xfrm>
        <a:graphic>
          <a:graphicData uri="http://schemas.openxmlformats.org/presentationml/2006/ole">
            <mc:AlternateContent xmlns:mc="http://schemas.openxmlformats.org/markup-compatibility/2006">
              <mc:Choice xmlns:v="urn:schemas-microsoft-com:vml" Requires="v">
                <p:oleObj name="AxMath" r:id="rId3" imgW="286560" imgH="330120" progId="Equation.AxMath">
                  <p:embed/>
                </p:oleObj>
              </mc:Choice>
              <mc:Fallback>
                <p:oleObj name="AxMath" r:id="rId3" imgW="286560" imgH="33012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4"/>
                      <a:stretch>
                        <a:fillRect/>
                      </a:stretch>
                    </p:blipFill>
                    <p:spPr>
                      <a:xfrm>
                        <a:off x="932127" y="2230440"/>
                        <a:ext cx="285750" cy="330200"/>
                      </a:xfrm>
                      <a:prstGeom prst="rect">
                        <a:avLst/>
                      </a:prstGeom>
                    </p:spPr>
                  </p:pic>
                </p:oleObj>
              </mc:Fallback>
            </mc:AlternateContent>
          </a:graphicData>
        </a:graphic>
      </p:graphicFrame>
      <p:graphicFrame>
        <p:nvGraphicFramePr>
          <p:cNvPr id="404" name="对象 403">
            <a:extLst>
              <a:ext uri="{FF2B5EF4-FFF2-40B4-BE49-F238E27FC236}">
                <a16:creationId xmlns:a16="http://schemas.microsoft.com/office/drawing/2014/main" id="{5E44F5FF-FA56-F6D7-5014-293D9C2ADCB6}"/>
              </a:ext>
            </a:extLst>
          </p:cNvPr>
          <p:cNvGraphicFramePr>
            <a:graphicFrameLocks noChangeAspect="1"/>
          </p:cNvGraphicFramePr>
          <p:nvPr>
            <p:extLst>
              <p:ext uri="{D42A27DB-BD31-4B8C-83A1-F6EECF244321}">
                <p14:modId xmlns:p14="http://schemas.microsoft.com/office/powerpoint/2010/main" val="952497481"/>
              </p:ext>
            </p:extLst>
          </p:nvPr>
        </p:nvGraphicFramePr>
        <p:xfrm>
          <a:off x="2039938" y="2230438"/>
          <a:ext cx="296862" cy="330200"/>
        </p:xfrm>
        <a:graphic>
          <a:graphicData uri="http://schemas.openxmlformats.org/presentationml/2006/ole">
            <mc:AlternateContent xmlns:mc="http://schemas.openxmlformats.org/markup-compatibility/2006">
              <mc:Choice xmlns:v="urn:schemas-microsoft-com:vml" Requires="v">
                <p:oleObj name="AxMath" r:id="rId5" imgW="298440" imgH="330120" progId="Equation.AxMath">
                  <p:embed/>
                </p:oleObj>
              </mc:Choice>
              <mc:Fallback>
                <p:oleObj name="AxMath" r:id="rId5" imgW="298440" imgH="330120" progId="Equation.AxMath">
                  <p:embed/>
                  <p:pic>
                    <p:nvPicPr>
                      <p:cNvPr id="403" name="对象 402">
                        <a:extLst>
                          <a:ext uri="{FF2B5EF4-FFF2-40B4-BE49-F238E27FC236}">
                            <a16:creationId xmlns:a16="http://schemas.microsoft.com/office/drawing/2014/main" id="{7D16817E-E3F9-BC88-ABF6-360B178D2939}"/>
                          </a:ext>
                        </a:extLst>
                      </p:cNvPr>
                      <p:cNvPicPr/>
                      <p:nvPr/>
                    </p:nvPicPr>
                    <p:blipFill>
                      <a:blip r:embed="rId6"/>
                      <a:stretch>
                        <a:fillRect/>
                      </a:stretch>
                    </p:blipFill>
                    <p:spPr>
                      <a:xfrm>
                        <a:off x="2039938" y="2230438"/>
                        <a:ext cx="296862" cy="330200"/>
                      </a:xfrm>
                      <a:prstGeom prst="rect">
                        <a:avLst/>
                      </a:prstGeom>
                    </p:spPr>
                  </p:pic>
                </p:oleObj>
              </mc:Fallback>
            </mc:AlternateContent>
          </a:graphicData>
        </a:graphic>
      </p:graphicFrame>
      <p:graphicFrame>
        <p:nvGraphicFramePr>
          <p:cNvPr id="405" name="对象 404">
            <a:extLst>
              <a:ext uri="{FF2B5EF4-FFF2-40B4-BE49-F238E27FC236}">
                <a16:creationId xmlns:a16="http://schemas.microsoft.com/office/drawing/2014/main" id="{358DF42C-2F80-3B65-AD09-264E60F969B2}"/>
              </a:ext>
            </a:extLst>
          </p:cNvPr>
          <p:cNvGraphicFramePr>
            <a:graphicFrameLocks noChangeAspect="1"/>
          </p:cNvGraphicFramePr>
          <p:nvPr>
            <p:extLst>
              <p:ext uri="{D42A27DB-BD31-4B8C-83A1-F6EECF244321}">
                <p14:modId xmlns:p14="http://schemas.microsoft.com/office/powerpoint/2010/main" val="3127156398"/>
              </p:ext>
            </p:extLst>
          </p:nvPr>
        </p:nvGraphicFramePr>
        <p:xfrm>
          <a:off x="3057525" y="2230438"/>
          <a:ext cx="300038" cy="330200"/>
        </p:xfrm>
        <a:graphic>
          <a:graphicData uri="http://schemas.openxmlformats.org/presentationml/2006/ole">
            <mc:AlternateContent xmlns:mc="http://schemas.openxmlformats.org/markup-compatibility/2006">
              <mc:Choice xmlns:v="urn:schemas-microsoft-com:vml" Requires="v">
                <p:oleObj name="AxMath" r:id="rId7" imgW="300960" imgH="330120" progId="Equation.AxMath">
                  <p:embed/>
                </p:oleObj>
              </mc:Choice>
              <mc:Fallback>
                <p:oleObj name="AxMath" r:id="rId7" imgW="300960" imgH="330120" progId="Equation.AxMath">
                  <p:embed/>
                  <p:pic>
                    <p:nvPicPr>
                      <p:cNvPr id="403" name="对象 402">
                        <a:extLst>
                          <a:ext uri="{FF2B5EF4-FFF2-40B4-BE49-F238E27FC236}">
                            <a16:creationId xmlns:a16="http://schemas.microsoft.com/office/drawing/2014/main" id="{7D16817E-E3F9-BC88-ABF6-360B178D2939}"/>
                          </a:ext>
                        </a:extLst>
                      </p:cNvPr>
                      <p:cNvPicPr/>
                      <p:nvPr/>
                    </p:nvPicPr>
                    <p:blipFill>
                      <a:blip r:embed="rId8"/>
                      <a:stretch>
                        <a:fillRect/>
                      </a:stretch>
                    </p:blipFill>
                    <p:spPr>
                      <a:xfrm>
                        <a:off x="3057525" y="2230438"/>
                        <a:ext cx="300038" cy="330200"/>
                      </a:xfrm>
                      <a:prstGeom prst="rect">
                        <a:avLst/>
                      </a:prstGeom>
                    </p:spPr>
                  </p:pic>
                </p:oleObj>
              </mc:Fallback>
            </mc:AlternateContent>
          </a:graphicData>
        </a:graphic>
      </p:graphicFrame>
      <p:graphicFrame>
        <p:nvGraphicFramePr>
          <p:cNvPr id="406" name="对象 405">
            <a:extLst>
              <a:ext uri="{FF2B5EF4-FFF2-40B4-BE49-F238E27FC236}">
                <a16:creationId xmlns:a16="http://schemas.microsoft.com/office/drawing/2014/main" id="{665C0B54-1F48-042E-420C-8A2AB5F0EEC2}"/>
              </a:ext>
            </a:extLst>
          </p:cNvPr>
          <p:cNvGraphicFramePr>
            <a:graphicFrameLocks noChangeAspect="1"/>
          </p:cNvGraphicFramePr>
          <p:nvPr>
            <p:extLst>
              <p:ext uri="{D42A27DB-BD31-4B8C-83A1-F6EECF244321}">
                <p14:modId xmlns:p14="http://schemas.microsoft.com/office/powerpoint/2010/main" val="3830739183"/>
              </p:ext>
            </p:extLst>
          </p:nvPr>
        </p:nvGraphicFramePr>
        <p:xfrm>
          <a:off x="4099634" y="2232025"/>
          <a:ext cx="304800" cy="330200"/>
        </p:xfrm>
        <a:graphic>
          <a:graphicData uri="http://schemas.openxmlformats.org/presentationml/2006/ole">
            <mc:AlternateContent xmlns:mc="http://schemas.openxmlformats.org/markup-compatibility/2006">
              <mc:Choice xmlns:v="urn:schemas-microsoft-com:vml" Requires="v">
                <p:oleObj name="AxMath" r:id="rId9" imgW="306000" imgH="330120" progId="Equation.AxMath">
                  <p:embed/>
                </p:oleObj>
              </mc:Choice>
              <mc:Fallback>
                <p:oleObj name="AxMath" r:id="rId9" imgW="306000" imgH="330120" progId="Equation.AxMath">
                  <p:embed/>
                  <p:pic>
                    <p:nvPicPr>
                      <p:cNvPr id="405" name="对象 404">
                        <a:extLst>
                          <a:ext uri="{FF2B5EF4-FFF2-40B4-BE49-F238E27FC236}">
                            <a16:creationId xmlns:a16="http://schemas.microsoft.com/office/drawing/2014/main" id="{358DF42C-2F80-3B65-AD09-264E60F969B2}"/>
                          </a:ext>
                        </a:extLst>
                      </p:cNvPr>
                      <p:cNvPicPr/>
                      <p:nvPr/>
                    </p:nvPicPr>
                    <p:blipFill>
                      <a:blip r:embed="rId10"/>
                      <a:stretch>
                        <a:fillRect/>
                      </a:stretch>
                    </p:blipFill>
                    <p:spPr>
                      <a:xfrm>
                        <a:off x="4099634" y="2232025"/>
                        <a:ext cx="304800" cy="330200"/>
                      </a:xfrm>
                      <a:prstGeom prst="rect">
                        <a:avLst/>
                      </a:prstGeom>
                    </p:spPr>
                  </p:pic>
                </p:oleObj>
              </mc:Fallback>
            </mc:AlternateContent>
          </a:graphicData>
        </a:graphic>
      </p:graphicFrame>
      <p:graphicFrame>
        <p:nvGraphicFramePr>
          <p:cNvPr id="407" name="对象 406">
            <a:extLst>
              <a:ext uri="{FF2B5EF4-FFF2-40B4-BE49-F238E27FC236}">
                <a16:creationId xmlns:a16="http://schemas.microsoft.com/office/drawing/2014/main" id="{A898E297-6726-734E-32B3-CEA36C1CB828}"/>
              </a:ext>
            </a:extLst>
          </p:cNvPr>
          <p:cNvGraphicFramePr>
            <a:graphicFrameLocks noChangeAspect="1"/>
          </p:cNvGraphicFramePr>
          <p:nvPr>
            <p:extLst>
              <p:ext uri="{D42A27DB-BD31-4B8C-83A1-F6EECF244321}">
                <p14:modId xmlns:p14="http://schemas.microsoft.com/office/powerpoint/2010/main" val="682932004"/>
              </p:ext>
            </p:extLst>
          </p:nvPr>
        </p:nvGraphicFramePr>
        <p:xfrm>
          <a:off x="5187950" y="2227263"/>
          <a:ext cx="214313" cy="328612"/>
        </p:xfrm>
        <a:graphic>
          <a:graphicData uri="http://schemas.openxmlformats.org/presentationml/2006/ole">
            <mc:AlternateContent xmlns:mc="http://schemas.openxmlformats.org/markup-compatibility/2006">
              <mc:Choice xmlns:v="urn:schemas-microsoft-com:vml" Requires="v">
                <p:oleObj name="AxMath" r:id="rId11" imgW="215280" imgH="328680" progId="Equation.AxMath">
                  <p:embed/>
                </p:oleObj>
              </mc:Choice>
              <mc:Fallback>
                <p:oleObj name="AxMath" r:id="rId11" imgW="215280" imgH="328680" progId="Equation.AxMath">
                  <p:embed/>
                  <p:pic>
                    <p:nvPicPr>
                      <p:cNvPr id="406" name="对象 405">
                        <a:extLst>
                          <a:ext uri="{FF2B5EF4-FFF2-40B4-BE49-F238E27FC236}">
                            <a16:creationId xmlns:a16="http://schemas.microsoft.com/office/drawing/2014/main" id="{665C0B54-1F48-042E-420C-8A2AB5F0EEC2}"/>
                          </a:ext>
                        </a:extLst>
                      </p:cNvPr>
                      <p:cNvPicPr/>
                      <p:nvPr/>
                    </p:nvPicPr>
                    <p:blipFill>
                      <a:blip r:embed="rId12"/>
                      <a:stretch>
                        <a:fillRect/>
                      </a:stretch>
                    </p:blipFill>
                    <p:spPr>
                      <a:xfrm>
                        <a:off x="5187950" y="2227263"/>
                        <a:ext cx="214313" cy="328612"/>
                      </a:xfrm>
                      <a:prstGeom prst="rect">
                        <a:avLst/>
                      </a:prstGeom>
                    </p:spPr>
                  </p:pic>
                </p:oleObj>
              </mc:Fallback>
            </mc:AlternateContent>
          </a:graphicData>
        </a:graphic>
      </p:graphicFrame>
      <p:graphicFrame>
        <p:nvGraphicFramePr>
          <p:cNvPr id="408" name="对象 407">
            <a:extLst>
              <a:ext uri="{FF2B5EF4-FFF2-40B4-BE49-F238E27FC236}">
                <a16:creationId xmlns:a16="http://schemas.microsoft.com/office/drawing/2014/main" id="{56BAC39F-9BB0-DEFA-2358-CA11D91B1094}"/>
              </a:ext>
            </a:extLst>
          </p:cNvPr>
          <p:cNvGraphicFramePr>
            <a:graphicFrameLocks noChangeAspect="1"/>
          </p:cNvGraphicFramePr>
          <p:nvPr>
            <p:extLst>
              <p:ext uri="{D42A27DB-BD31-4B8C-83A1-F6EECF244321}">
                <p14:modId xmlns:p14="http://schemas.microsoft.com/office/powerpoint/2010/main" val="4152188646"/>
              </p:ext>
            </p:extLst>
          </p:nvPr>
        </p:nvGraphicFramePr>
        <p:xfrm>
          <a:off x="1449913" y="2648973"/>
          <a:ext cx="238125" cy="328612"/>
        </p:xfrm>
        <a:graphic>
          <a:graphicData uri="http://schemas.openxmlformats.org/presentationml/2006/ole">
            <mc:AlternateContent xmlns:mc="http://schemas.openxmlformats.org/markup-compatibility/2006">
              <mc:Choice xmlns:v="urn:schemas-microsoft-com:vml" Requires="v">
                <p:oleObj name="AxMath" r:id="rId13" imgW="239040" imgH="328680" progId="Equation.AxMath">
                  <p:embed/>
                </p:oleObj>
              </mc:Choice>
              <mc:Fallback>
                <p:oleObj name="AxMath" r:id="rId13" imgW="239040" imgH="328680" progId="Equation.AxMath">
                  <p:embed/>
                  <p:pic>
                    <p:nvPicPr>
                      <p:cNvPr id="403" name="对象 402">
                        <a:extLst>
                          <a:ext uri="{FF2B5EF4-FFF2-40B4-BE49-F238E27FC236}">
                            <a16:creationId xmlns:a16="http://schemas.microsoft.com/office/drawing/2014/main" id="{7D16817E-E3F9-BC88-ABF6-360B178D2939}"/>
                          </a:ext>
                        </a:extLst>
                      </p:cNvPr>
                      <p:cNvPicPr/>
                      <p:nvPr/>
                    </p:nvPicPr>
                    <p:blipFill>
                      <a:blip r:embed="rId14"/>
                      <a:stretch>
                        <a:fillRect/>
                      </a:stretch>
                    </p:blipFill>
                    <p:spPr>
                      <a:xfrm>
                        <a:off x="1449913" y="2648973"/>
                        <a:ext cx="238125" cy="328612"/>
                      </a:xfrm>
                      <a:prstGeom prst="rect">
                        <a:avLst/>
                      </a:prstGeom>
                    </p:spPr>
                  </p:pic>
                </p:oleObj>
              </mc:Fallback>
            </mc:AlternateContent>
          </a:graphicData>
        </a:graphic>
      </p:graphicFrame>
      <p:graphicFrame>
        <p:nvGraphicFramePr>
          <p:cNvPr id="409" name="对象 408">
            <a:extLst>
              <a:ext uri="{FF2B5EF4-FFF2-40B4-BE49-F238E27FC236}">
                <a16:creationId xmlns:a16="http://schemas.microsoft.com/office/drawing/2014/main" id="{B499EAF2-2278-4AE7-17BC-943DA84159BD}"/>
              </a:ext>
            </a:extLst>
          </p:cNvPr>
          <p:cNvGraphicFramePr>
            <a:graphicFrameLocks noChangeAspect="1"/>
          </p:cNvGraphicFramePr>
          <p:nvPr>
            <p:extLst>
              <p:ext uri="{D42A27DB-BD31-4B8C-83A1-F6EECF244321}">
                <p14:modId xmlns:p14="http://schemas.microsoft.com/office/powerpoint/2010/main" val="3330021236"/>
              </p:ext>
            </p:extLst>
          </p:nvPr>
        </p:nvGraphicFramePr>
        <p:xfrm>
          <a:off x="6600311" y="3171460"/>
          <a:ext cx="3441700" cy="647700"/>
        </p:xfrm>
        <a:graphic>
          <a:graphicData uri="http://schemas.openxmlformats.org/presentationml/2006/ole">
            <mc:AlternateContent xmlns:mc="http://schemas.openxmlformats.org/markup-compatibility/2006">
              <mc:Choice xmlns:v="urn:schemas-microsoft-com:vml" Requires="v">
                <p:oleObj name="AxMath" r:id="rId15" imgW="3441600" imgH="647640" progId="Equation.AxMath">
                  <p:embed/>
                </p:oleObj>
              </mc:Choice>
              <mc:Fallback>
                <p:oleObj name="AxMath" r:id="rId15" imgW="3441600" imgH="647640" progId="Equation.AxMath">
                  <p:embed/>
                  <p:pic>
                    <p:nvPicPr>
                      <p:cNvPr id="24" name="对象 23">
                        <a:extLst>
                          <a:ext uri="{FF2B5EF4-FFF2-40B4-BE49-F238E27FC236}">
                            <a16:creationId xmlns:a16="http://schemas.microsoft.com/office/drawing/2014/main" id="{594ADE8F-E918-245B-B81A-56E5D4AF1A12}"/>
                          </a:ext>
                        </a:extLst>
                      </p:cNvPr>
                      <p:cNvPicPr/>
                      <p:nvPr/>
                    </p:nvPicPr>
                    <p:blipFill>
                      <a:blip r:embed="rId16"/>
                      <a:stretch>
                        <a:fillRect/>
                      </a:stretch>
                    </p:blipFill>
                    <p:spPr>
                      <a:xfrm>
                        <a:off x="6600311" y="3171460"/>
                        <a:ext cx="3441700" cy="647700"/>
                      </a:xfrm>
                      <a:prstGeom prst="rect">
                        <a:avLst/>
                      </a:prstGeom>
                    </p:spPr>
                  </p:pic>
                </p:oleObj>
              </mc:Fallback>
            </mc:AlternateContent>
          </a:graphicData>
        </a:graphic>
      </p:graphicFrame>
      <p:graphicFrame>
        <p:nvGraphicFramePr>
          <p:cNvPr id="410" name="对象 409">
            <a:extLst>
              <a:ext uri="{FF2B5EF4-FFF2-40B4-BE49-F238E27FC236}">
                <a16:creationId xmlns:a16="http://schemas.microsoft.com/office/drawing/2014/main" id="{EBAD6C87-B887-F4CD-AE32-E5667A55FBB1}"/>
              </a:ext>
            </a:extLst>
          </p:cNvPr>
          <p:cNvGraphicFramePr>
            <a:graphicFrameLocks noChangeAspect="1"/>
          </p:cNvGraphicFramePr>
          <p:nvPr>
            <p:extLst>
              <p:ext uri="{D42A27DB-BD31-4B8C-83A1-F6EECF244321}">
                <p14:modId xmlns:p14="http://schemas.microsoft.com/office/powerpoint/2010/main" val="330843812"/>
              </p:ext>
            </p:extLst>
          </p:nvPr>
        </p:nvGraphicFramePr>
        <p:xfrm>
          <a:off x="7490105" y="4029663"/>
          <a:ext cx="1662112" cy="644525"/>
        </p:xfrm>
        <a:graphic>
          <a:graphicData uri="http://schemas.openxmlformats.org/presentationml/2006/ole">
            <mc:AlternateContent xmlns:mc="http://schemas.openxmlformats.org/markup-compatibility/2006">
              <mc:Choice xmlns:v="urn:schemas-microsoft-com:vml" Requires="v">
                <p:oleObj name="AxMath" r:id="rId17" imgW="1675440" imgH="644760" progId="Equation.AxMath">
                  <p:embed/>
                </p:oleObj>
              </mc:Choice>
              <mc:Fallback>
                <p:oleObj name="AxMath" r:id="rId17" imgW="1675440" imgH="644760" progId="Equation.AxMath">
                  <p:embed/>
                  <p:pic>
                    <p:nvPicPr>
                      <p:cNvPr id="408" name="对象 407">
                        <a:extLst>
                          <a:ext uri="{FF2B5EF4-FFF2-40B4-BE49-F238E27FC236}">
                            <a16:creationId xmlns:a16="http://schemas.microsoft.com/office/drawing/2014/main" id="{56BAC39F-9BB0-DEFA-2358-CA11D91B1094}"/>
                          </a:ext>
                        </a:extLst>
                      </p:cNvPr>
                      <p:cNvPicPr/>
                      <p:nvPr/>
                    </p:nvPicPr>
                    <p:blipFill>
                      <a:blip r:embed="rId18"/>
                      <a:stretch>
                        <a:fillRect/>
                      </a:stretch>
                    </p:blipFill>
                    <p:spPr>
                      <a:xfrm>
                        <a:off x="7490105" y="4029663"/>
                        <a:ext cx="1662112" cy="644525"/>
                      </a:xfrm>
                      <a:prstGeom prst="rect">
                        <a:avLst/>
                      </a:prstGeom>
                    </p:spPr>
                  </p:pic>
                </p:oleObj>
              </mc:Fallback>
            </mc:AlternateContent>
          </a:graphicData>
        </a:graphic>
      </p:graphicFrame>
    </p:spTree>
    <p:extLst>
      <p:ext uri="{BB962C8B-B14F-4D97-AF65-F5344CB8AC3E}">
        <p14:creationId xmlns:p14="http://schemas.microsoft.com/office/powerpoint/2010/main" val="502954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sz="2800"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29</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通过链式法则，获得使损失函数取值下降的最快梯度下降方向，以此修改网络参数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081322"/>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全连接层</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DDFC22DB-8909-942B-35DB-1AC68A79706E}"/>
              </a:ext>
            </a:extLst>
          </p:cNvPr>
          <p:cNvGraphicFramePr>
            <a:graphicFrameLocks noChangeAspect="1"/>
          </p:cNvGraphicFramePr>
          <p:nvPr>
            <p:extLst>
              <p:ext uri="{D42A27DB-BD31-4B8C-83A1-F6EECF244321}">
                <p14:modId xmlns:p14="http://schemas.microsoft.com/office/powerpoint/2010/main" val="3258061112"/>
              </p:ext>
            </p:extLst>
          </p:nvPr>
        </p:nvGraphicFramePr>
        <p:xfrm>
          <a:off x="4856163" y="1595438"/>
          <a:ext cx="1766887" cy="344487"/>
        </p:xfrm>
        <a:graphic>
          <a:graphicData uri="http://schemas.openxmlformats.org/presentationml/2006/ole">
            <mc:AlternateContent xmlns:mc="http://schemas.openxmlformats.org/markup-compatibility/2006">
              <mc:Choice xmlns:v="urn:schemas-microsoft-com:vml" Requires="v">
                <p:oleObj name="AxMath" r:id="rId3" imgW="1766160" imgH="343800" progId="Equation.AxMath">
                  <p:embed/>
                </p:oleObj>
              </mc:Choice>
              <mc:Fallback>
                <p:oleObj name="AxMath" r:id="rId3" imgW="1766160" imgH="343800" progId="Equation.AxMath">
                  <p:embed/>
                  <p:pic>
                    <p:nvPicPr>
                      <p:cNvPr id="14" name="对象 13">
                        <a:extLst>
                          <a:ext uri="{FF2B5EF4-FFF2-40B4-BE49-F238E27FC236}">
                            <a16:creationId xmlns:a16="http://schemas.microsoft.com/office/drawing/2014/main" id="{DDFC22DB-8909-942B-35DB-1AC68A79706E}"/>
                          </a:ext>
                        </a:extLst>
                      </p:cNvPr>
                      <p:cNvPicPr/>
                      <p:nvPr/>
                    </p:nvPicPr>
                    <p:blipFill>
                      <a:blip r:embed="rId4"/>
                      <a:stretch>
                        <a:fillRect/>
                      </a:stretch>
                    </p:blipFill>
                    <p:spPr>
                      <a:xfrm>
                        <a:off x="4856163" y="1595438"/>
                        <a:ext cx="1766887" cy="3444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030A5E2E-BF50-2671-5ECF-4A695186587F}"/>
              </a:ext>
            </a:extLst>
          </p:cNvPr>
          <p:cNvGraphicFramePr>
            <a:graphicFrameLocks noChangeAspect="1"/>
          </p:cNvGraphicFramePr>
          <p:nvPr>
            <p:extLst>
              <p:ext uri="{D42A27DB-BD31-4B8C-83A1-F6EECF244321}">
                <p14:modId xmlns:p14="http://schemas.microsoft.com/office/powerpoint/2010/main" val="4113340748"/>
              </p:ext>
            </p:extLst>
          </p:nvPr>
        </p:nvGraphicFramePr>
        <p:xfrm>
          <a:off x="4030229" y="1808458"/>
          <a:ext cx="220662" cy="328613"/>
        </p:xfrm>
        <a:graphic>
          <a:graphicData uri="http://schemas.openxmlformats.org/presentationml/2006/ole">
            <mc:AlternateContent xmlns:mc="http://schemas.openxmlformats.org/markup-compatibility/2006">
              <mc:Choice xmlns:v="urn:schemas-microsoft-com:vml" Requires="v">
                <p:oleObj name="AxMath" r:id="rId5" imgW="220320" imgH="328680" progId="Equation.AxMath">
                  <p:embed/>
                </p:oleObj>
              </mc:Choice>
              <mc:Fallback>
                <p:oleObj name="AxMath" r:id="rId5" imgW="220320" imgH="32868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6"/>
                      <a:stretch>
                        <a:fillRect/>
                      </a:stretch>
                    </p:blipFill>
                    <p:spPr>
                      <a:xfrm>
                        <a:off x="4030229" y="1808458"/>
                        <a:ext cx="220662" cy="328613"/>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84D0283-95EF-F3DB-5170-6B8AA86F9B04}"/>
              </a:ext>
            </a:extLst>
          </p:cNvPr>
          <p:cNvGraphicFramePr>
            <a:graphicFrameLocks noChangeAspect="1"/>
          </p:cNvGraphicFramePr>
          <p:nvPr>
            <p:extLst>
              <p:ext uri="{D42A27DB-BD31-4B8C-83A1-F6EECF244321}">
                <p14:modId xmlns:p14="http://schemas.microsoft.com/office/powerpoint/2010/main" val="2459774960"/>
              </p:ext>
            </p:extLst>
          </p:nvPr>
        </p:nvGraphicFramePr>
        <p:xfrm>
          <a:off x="7229475" y="1824372"/>
          <a:ext cx="215900" cy="328612"/>
        </p:xfrm>
        <a:graphic>
          <a:graphicData uri="http://schemas.openxmlformats.org/presentationml/2006/ole">
            <mc:AlternateContent xmlns:mc="http://schemas.openxmlformats.org/markup-compatibility/2006">
              <mc:Choice xmlns:v="urn:schemas-microsoft-com:vml" Requires="v">
                <p:oleObj name="AxMath" r:id="rId7" imgW="215280" imgH="328680" progId="Equation.AxMath">
                  <p:embed/>
                </p:oleObj>
              </mc:Choice>
              <mc:Fallback>
                <p:oleObj name="AxMath" r:id="rId7" imgW="215280" imgH="328680" progId="Equation.AxMath">
                  <p:embed/>
                  <p:pic>
                    <p:nvPicPr>
                      <p:cNvPr id="17" name="对象 16">
                        <a:extLst>
                          <a:ext uri="{FF2B5EF4-FFF2-40B4-BE49-F238E27FC236}">
                            <a16:creationId xmlns:a16="http://schemas.microsoft.com/office/drawing/2014/main" id="{284D0283-95EF-F3DB-5170-6B8AA86F9B04}"/>
                          </a:ext>
                        </a:extLst>
                      </p:cNvPr>
                      <p:cNvPicPr/>
                      <p:nvPr/>
                    </p:nvPicPr>
                    <p:blipFill>
                      <a:blip r:embed="rId8"/>
                      <a:stretch>
                        <a:fillRect/>
                      </a:stretch>
                    </p:blipFill>
                    <p:spPr>
                      <a:xfrm>
                        <a:off x="7229475" y="1824372"/>
                        <a:ext cx="215900" cy="328612"/>
                      </a:xfrm>
                      <a:prstGeom prst="rect">
                        <a:avLst/>
                      </a:prstGeom>
                    </p:spPr>
                  </p:pic>
                </p:oleObj>
              </mc:Fallback>
            </mc:AlternateContent>
          </a:graphicData>
        </a:graphic>
      </p:graphicFrame>
      <p:cxnSp>
        <p:nvCxnSpPr>
          <p:cNvPr id="23" name="直接箭头连接符 22">
            <a:extLst>
              <a:ext uri="{FF2B5EF4-FFF2-40B4-BE49-F238E27FC236}">
                <a16:creationId xmlns:a16="http://schemas.microsoft.com/office/drawing/2014/main" id="{8D3B60AF-2C72-3711-E3D0-C8E148A9AF79}"/>
              </a:ext>
            </a:extLst>
          </p:cNvPr>
          <p:cNvCxnSpPr/>
          <p:nvPr/>
        </p:nvCxnSpPr>
        <p:spPr>
          <a:xfrm>
            <a:off x="4319925" y="1972765"/>
            <a:ext cx="2840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1" name="组合 20">
            <a:extLst>
              <a:ext uri="{FF2B5EF4-FFF2-40B4-BE49-F238E27FC236}">
                <a16:creationId xmlns:a16="http://schemas.microsoft.com/office/drawing/2014/main" id="{2F01E402-D3E6-A1A8-3517-009E823384D8}"/>
              </a:ext>
            </a:extLst>
          </p:cNvPr>
          <p:cNvGrpSpPr/>
          <p:nvPr/>
        </p:nvGrpSpPr>
        <p:grpSpPr>
          <a:xfrm>
            <a:off x="4030229" y="2244099"/>
            <a:ext cx="3199246" cy="462794"/>
            <a:chOff x="4030229" y="2747329"/>
            <a:chExt cx="3199246" cy="462794"/>
          </a:xfrm>
        </p:grpSpPr>
        <p:sp>
          <p:nvSpPr>
            <p:cNvPr id="11" name="文本框 10">
              <a:extLst>
                <a:ext uri="{FF2B5EF4-FFF2-40B4-BE49-F238E27FC236}">
                  <a16:creationId xmlns:a16="http://schemas.microsoft.com/office/drawing/2014/main" id="{DE373757-F110-70CD-B068-C9F3F2E8E3ED}"/>
                </a:ext>
              </a:extLst>
            </p:cNvPr>
            <p:cNvSpPr txBox="1"/>
            <p:nvPr/>
          </p:nvSpPr>
          <p:spPr>
            <a:xfrm>
              <a:off x="4030229" y="2747329"/>
              <a:ext cx="3199246"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线性函数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22DB5768-0A06-74C0-2851-94991BD70798}"/>
                </a:ext>
              </a:extLst>
            </p:cNvPr>
            <p:cNvGraphicFramePr>
              <a:graphicFrameLocks noChangeAspect="1"/>
            </p:cNvGraphicFramePr>
            <p:nvPr>
              <p:extLst>
                <p:ext uri="{D42A27DB-BD31-4B8C-83A1-F6EECF244321}">
                  <p14:modId xmlns:p14="http://schemas.microsoft.com/office/powerpoint/2010/main" val="3955459518"/>
                </p:ext>
              </p:extLst>
            </p:nvPr>
          </p:nvGraphicFramePr>
          <p:xfrm>
            <a:off x="5598509" y="2879923"/>
            <a:ext cx="1441450" cy="330200"/>
          </p:xfrm>
          <a:graphic>
            <a:graphicData uri="http://schemas.openxmlformats.org/presentationml/2006/ole">
              <mc:AlternateContent xmlns:mc="http://schemas.openxmlformats.org/markup-compatibility/2006">
                <mc:Choice xmlns:v="urn:schemas-microsoft-com:vml" Requires="v">
                  <p:oleObj name="AxMath" r:id="rId9" imgW="1440720" imgH="330120" progId="Equation.AxMath">
                    <p:embed/>
                  </p:oleObj>
                </mc:Choice>
                <mc:Fallback>
                  <p:oleObj name="AxMath" r:id="rId9" imgW="1440720" imgH="330120" progId="Equation.AxMath">
                    <p:embed/>
                    <p:pic>
                      <p:nvPicPr>
                        <p:cNvPr id="14" name="对象 13">
                          <a:extLst>
                            <a:ext uri="{FF2B5EF4-FFF2-40B4-BE49-F238E27FC236}">
                              <a16:creationId xmlns:a16="http://schemas.microsoft.com/office/drawing/2014/main" id="{DDFC22DB-8909-942B-35DB-1AC68A79706E}"/>
                            </a:ext>
                          </a:extLst>
                        </p:cNvPr>
                        <p:cNvPicPr/>
                        <p:nvPr/>
                      </p:nvPicPr>
                      <p:blipFill>
                        <a:blip r:embed="rId10"/>
                        <a:stretch>
                          <a:fillRect/>
                        </a:stretch>
                      </p:blipFill>
                      <p:spPr>
                        <a:xfrm>
                          <a:off x="5598509" y="2879923"/>
                          <a:ext cx="1441450" cy="330200"/>
                        </a:xfrm>
                        <a:prstGeom prst="rect">
                          <a:avLst/>
                        </a:prstGeom>
                      </p:spPr>
                    </p:pic>
                  </p:oleObj>
                </mc:Fallback>
              </mc:AlternateContent>
            </a:graphicData>
          </a:graphic>
        </p:graphicFrame>
      </p:grpSp>
      <p:graphicFrame>
        <p:nvGraphicFramePr>
          <p:cNvPr id="15" name="对象 14">
            <a:extLst>
              <a:ext uri="{FF2B5EF4-FFF2-40B4-BE49-F238E27FC236}">
                <a16:creationId xmlns:a16="http://schemas.microsoft.com/office/drawing/2014/main" id="{DBC43C97-BA22-6C57-E68B-4CB9EA9634AD}"/>
              </a:ext>
            </a:extLst>
          </p:cNvPr>
          <p:cNvGraphicFramePr>
            <a:graphicFrameLocks noChangeAspect="1"/>
          </p:cNvGraphicFramePr>
          <p:nvPr>
            <p:extLst>
              <p:ext uri="{D42A27DB-BD31-4B8C-83A1-F6EECF244321}">
                <p14:modId xmlns:p14="http://schemas.microsoft.com/office/powerpoint/2010/main" val="316362989"/>
              </p:ext>
            </p:extLst>
          </p:nvPr>
        </p:nvGraphicFramePr>
        <p:xfrm>
          <a:off x="1293813" y="3084513"/>
          <a:ext cx="3862387" cy="2384425"/>
        </p:xfrm>
        <a:graphic>
          <a:graphicData uri="http://schemas.openxmlformats.org/presentationml/2006/ole">
            <mc:AlternateContent xmlns:mc="http://schemas.openxmlformats.org/markup-compatibility/2006">
              <mc:Choice xmlns:v="urn:schemas-microsoft-com:vml" Requires="v">
                <p:oleObj name="AxMath" r:id="rId11" imgW="3862080" imgH="2384280" progId="Equation.AxMath">
                  <p:embed/>
                </p:oleObj>
              </mc:Choice>
              <mc:Fallback>
                <p:oleObj name="AxMath" r:id="rId11" imgW="3862080" imgH="2384280" progId="Equation.AxMath">
                  <p:embed/>
                  <p:pic>
                    <p:nvPicPr>
                      <p:cNvPr id="24" name="对象 23">
                        <a:extLst>
                          <a:ext uri="{FF2B5EF4-FFF2-40B4-BE49-F238E27FC236}">
                            <a16:creationId xmlns:a16="http://schemas.microsoft.com/office/drawing/2014/main" id="{594ADE8F-E918-245B-B81A-56E5D4AF1A12}"/>
                          </a:ext>
                        </a:extLst>
                      </p:cNvPr>
                      <p:cNvPicPr/>
                      <p:nvPr/>
                    </p:nvPicPr>
                    <p:blipFill>
                      <a:blip r:embed="rId12"/>
                      <a:stretch>
                        <a:fillRect/>
                      </a:stretch>
                    </p:blipFill>
                    <p:spPr>
                      <a:xfrm>
                        <a:off x="1293813" y="3084513"/>
                        <a:ext cx="3862387" cy="2384425"/>
                      </a:xfrm>
                      <a:prstGeom prst="rect">
                        <a:avLst/>
                      </a:prstGeom>
                    </p:spPr>
                  </p:pic>
                </p:oleObj>
              </mc:Fallback>
            </mc:AlternateContent>
          </a:graphicData>
        </a:graphic>
      </p:graphicFrame>
      <p:grpSp>
        <p:nvGrpSpPr>
          <p:cNvPr id="20" name="组合 19">
            <a:extLst>
              <a:ext uri="{FF2B5EF4-FFF2-40B4-BE49-F238E27FC236}">
                <a16:creationId xmlns:a16="http://schemas.microsoft.com/office/drawing/2014/main" id="{61D56EFB-5FD9-6DB9-6FF8-DB7159357EC9}"/>
              </a:ext>
            </a:extLst>
          </p:cNvPr>
          <p:cNvGrpSpPr/>
          <p:nvPr/>
        </p:nvGrpSpPr>
        <p:grpSpPr>
          <a:xfrm>
            <a:off x="8574570" y="1642791"/>
            <a:ext cx="1392237" cy="739484"/>
            <a:chOff x="8183563" y="1797050"/>
            <a:chExt cx="1392237" cy="739484"/>
          </a:xfrm>
        </p:grpSpPr>
        <p:graphicFrame>
          <p:nvGraphicFramePr>
            <p:cNvPr id="18" name="对象 17">
              <a:extLst>
                <a:ext uri="{FF2B5EF4-FFF2-40B4-BE49-F238E27FC236}">
                  <a16:creationId xmlns:a16="http://schemas.microsoft.com/office/drawing/2014/main" id="{FBA0B1F7-3858-B8EB-52E6-B3809371A364}"/>
                </a:ext>
              </a:extLst>
            </p:cNvPr>
            <p:cNvGraphicFramePr>
              <a:graphicFrameLocks noChangeAspect="1"/>
            </p:cNvGraphicFramePr>
            <p:nvPr>
              <p:extLst>
                <p:ext uri="{D42A27DB-BD31-4B8C-83A1-F6EECF244321}">
                  <p14:modId xmlns:p14="http://schemas.microsoft.com/office/powerpoint/2010/main" val="3958635556"/>
                </p:ext>
              </p:extLst>
            </p:nvPr>
          </p:nvGraphicFramePr>
          <p:xfrm>
            <a:off x="8183563" y="1797050"/>
            <a:ext cx="1392237" cy="344488"/>
          </p:xfrm>
          <a:graphic>
            <a:graphicData uri="http://schemas.openxmlformats.org/presentationml/2006/ole">
              <mc:AlternateContent xmlns:mc="http://schemas.openxmlformats.org/markup-compatibility/2006">
                <mc:Choice xmlns:v="urn:schemas-microsoft-com:vml" Requires="v">
                  <p:oleObj name="AxMath" r:id="rId13" imgW="1392840" imgH="343800" progId="Equation.AxMath">
                    <p:embed/>
                  </p:oleObj>
                </mc:Choice>
                <mc:Fallback>
                  <p:oleObj name="AxMath" r:id="rId13" imgW="1392840" imgH="343800" progId="Equation.AxMath">
                    <p:embed/>
                    <p:pic>
                      <p:nvPicPr>
                        <p:cNvPr id="13" name="对象 12">
                          <a:extLst>
                            <a:ext uri="{FF2B5EF4-FFF2-40B4-BE49-F238E27FC236}">
                              <a16:creationId xmlns:a16="http://schemas.microsoft.com/office/drawing/2014/main" id="{08BC4A92-2B8F-0585-A5BE-9A1A52ABA970}"/>
                            </a:ext>
                          </a:extLst>
                        </p:cNvPr>
                        <p:cNvPicPr/>
                        <p:nvPr/>
                      </p:nvPicPr>
                      <p:blipFill>
                        <a:blip r:embed="rId14"/>
                        <a:stretch>
                          <a:fillRect/>
                        </a:stretch>
                      </p:blipFill>
                      <p:spPr>
                        <a:xfrm>
                          <a:off x="8183563" y="1797050"/>
                          <a:ext cx="1392237" cy="344488"/>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43B1225-72EB-C192-B816-22FF6D8DA8FC}"/>
                </a:ext>
              </a:extLst>
            </p:cNvPr>
            <p:cNvGraphicFramePr>
              <a:graphicFrameLocks noChangeAspect="1"/>
            </p:cNvGraphicFramePr>
            <p:nvPr>
              <p:extLst>
                <p:ext uri="{D42A27DB-BD31-4B8C-83A1-F6EECF244321}">
                  <p14:modId xmlns:p14="http://schemas.microsoft.com/office/powerpoint/2010/main" val="2213116372"/>
                </p:ext>
              </p:extLst>
            </p:nvPr>
          </p:nvGraphicFramePr>
          <p:xfrm>
            <a:off x="8183563" y="2192047"/>
            <a:ext cx="1320800" cy="344487"/>
          </p:xfrm>
          <a:graphic>
            <a:graphicData uri="http://schemas.openxmlformats.org/presentationml/2006/ole">
              <mc:AlternateContent xmlns:mc="http://schemas.openxmlformats.org/markup-compatibility/2006">
                <mc:Choice xmlns:v="urn:schemas-microsoft-com:vml" Requires="v">
                  <p:oleObj name="AxMath" r:id="rId15" imgW="1320480" imgH="343800" progId="Equation.AxMath">
                    <p:embed/>
                  </p:oleObj>
                </mc:Choice>
                <mc:Fallback>
                  <p:oleObj name="AxMath" r:id="rId15" imgW="1320480" imgH="343800" progId="Equation.AxMath">
                    <p:embed/>
                    <p:pic>
                      <p:nvPicPr>
                        <p:cNvPr id="18" name="对象 17">
                          <a:extLst>
                            <a:ext uri="{FF2B5EF4-FFF2-40B4-BE49-F238E27FC236}">
                              <a16:creationId xmlns:a16="http://schemas.microsoft.com/office/drawing/2014/main" id="{FBA0B1F7-3858-B8EB-52E6-B3809371A364}"/>
                            </a:ext>
                          </a:extLst>
                        </p:cNvPr>
                        <p:cNvPicPr/>
                        <p:nvPr/>
                      </p:nvPicPr>
                      <p:blipFill>
                        <a:blip r:embed="rId16"/>
                        <a:stretch>
                          <a:fillRect/>
                        </a:stretch>
                      </p:blipFill>
                      <p:spPr>
                        <a:xfrm>
                          <a:off x="8183563" y="2192047"/>
                          <a:ext cx="1320800" cy="344487"/>
                        </a:xfrm>
                        <a:prstGeom prst="rect">
                          <a:avLst/>
                        </a:prstGeom>
                      </p:spPr>
                    </p:pic>
                  </p:oleObj>
                </mc:Fallback>
              </mc:AlternateContent>
            </a:graphicData>
          </a:graphic>
        </p:graphicFrame>
      </p:grpSp>
      <p:graphicFrame>
        <p:nvGraphicFramePr>
          <p:cNvPr id="29" name="对象 28">
            <a:extLst>
              <a:ext uri="{FF2B5EF4-FFF2-40B4-BE49-F238E27FC236}">
                <a16:creationId xmlns:a16="http://schemas.microsoft.com/office/drawing/2014/main" id="{8409E7DA-9921-B81A-2ECB-53801D9640FC}"/>
              </a:ext>
            </a:extLst>
          </p:cNvPr>
          <p:cNvGraphicFramePr>
            <a:graphicFrameLocks noChangeAspect="1"/>
          </p:cNvGraphicFramePr>
          <p:nvPr>
            <p:extLst>
              <p:ext uri="{D42A27DB-BD31-4B8C-83A1-F6EECF244321}">
                <p14:modId xmlns:p14="http://schemas.microsoft.com/office/powerpoint/2010/main" val="3795162977"/>
              </p:ext>
            </p:extLst>
          </p:nvPr>
        </p:nvGraphicFramePr>
        <p:xfrm>
          <a:off x="2432051" y="5707062"/>
          <a:ext cx="1149350" cy="649288"/>
        </p:xfrm>
        <a:graphic>
          <a:graphicData uri="http://schemas.openxmlformats.org/presentationml/2006/ole">
            <mc:AlternateContent xmlns:mc="http://schemas.openxmlformats.org/markup-compatibility/2006">
              <mc:Choice xmlns:v="urn:schemas-microsoft-com:vml" Requires="v">
                <p:oleObj name="AxMath" r:id="rId17" imgW="1148760" imgH="649440" progId="Equation.AxMath">
                  <p:embed/>
                </p:oleObj>
              </mc:Choice>
              <mc:Fallback>
                <p:oleObj name="AxMath" r:id="rId17" imgW="1148760" imgH="649440" progId="Equation.AxMath">
                  <p:embed/>
                  <p:pic>
                    <p:nvPicPr>
                      <p:cNvPr id="0" name=""/>
                      <p:cNvPicPr/>
                      <p:nvPr/>
                    </p:nvPicPr>
                    <p:blipFill>
                      <a:blip r:embed="rId18"/>
                      <a:stretch>
                        <a:fillRect/>
                      </a:stretch>
                    </p:blipFill>
                    <p:spPr>
                      <a:xfrm>
                        <a:off x="2432051" y="5707062"/>
                        <a:ext cx="1149350" cy="649288"/>
                      </a:xfrm>
                      <a:prstGeom prst="rect">
                        <a:avLst/>
                      </a:prstGeom>
                    </p:spPr>
                  </p:pic>
                </p:oleObj>
              </mc:Fallback>
            </mc:AlternateContent>
          </a:graphicData>
        </a:graphic>
      </p:graphicFrame>
      <p:grpSp>
        <p:nvGrpSpPr>
          <p:cNvPr id="32" name="组合 31">
            <a:extLst>
              <a:ext uri="{FF2B5EF4-FFF2-40B4-BE49-F238E27FC236}">
                <a16:creationId xmlns:a16="http://schemas.microsoft.com/office/drawing/2014/main" id="{C56D3699-2D51-415A-223F-3BB9F59C175D}"/>
              </a:ext>
            </a:extLst>
          </p:cNvPr>
          <p:cNvGrpSpPr/>
          <p:nvPr/>
        </p:nvGrpSpPr>
        <p:grpSpPr>
          <a:xfrm>
            <a:off x="6319234" y="3565525"/>
            <a:ext cx="3010964" cy="1443916"/>
            <a:chOff x="6319234" y="3565525"/>
            <a:chExt cx="3010964" cy="1443916"/>
          </a:xfrm>
        </p:grpSpPr>
        <p:graphicFrame>
          <p:nvGraphicFramePr>
            <p:cNvPr id="30" name="对象 29">
              <a:extLst>
                <a:ext uri="{FF2B5EF4-FFF2-40B4-BE49-F238E27FC236}">
                  <a16:creationId xmlns:a16="http://schemas.microsoft.com/office/drawing/2014/main" id="{A2B9C9FB-774F-E966-4272-3B48B97938FA}"/>
                </a:ext>
              </a:extLst>
            </p:cNvPr>
            <p:cNvGraphicFramePr>
              <a:graphicFrameLocks noChangeAspect="1"/>
            </p:cNvGraphicFramePr>
            <p:nvPr>
              <p:extLst>
                <p:ext uri="{D42A27DB-BD31-4B8C-83A1-F6EECF244321}">
                  <p14:modId xmlns:p14="http://schemas.microsoft.com/office/powerpoint/2010/main" val="2035123008"/>
                </p:ext>
              </p:extLst>
            </p:nvPr>
          </p:nvGraphicFramePr>
          <p:xfrm>
            <a:off x="6319234" y="3565525"/>
            <a:ext cx="2479675" cy="1422400"/>
          </p:xfrm>
          <a:graphic>
            <a:graphicData uri="http://schemas.openxmlformats.org/presentationml/2006/ole">
              <mc:AlternateContent xmlns:mc="http://schemas.openxmlformats.org/markup-compatibility/2006">
                <mc:Choice xmlns:v="urn:schemas-microsoft-com:vml" Requires="v">
                  <p:oleObj name="AxMath" r:id="rId19" imgW="2478960" imgH="1421640" progId="Equation.AxMath">
                    <p:embed/>
                  </p:oleObj>
                </mc:Choice>
                <mc:Fallback>
                  <p:oleObj name="AxMath" r:id="rId19" imgW="2478960" imgH="1421640" progId="Equation.AxMath">
                    <p:embed/>
                    <p:pic>
                      <p:nvPicPr>
                        <p:cNvPr id="15" name="对象 14">
                          <a:extLst>
                            <a:ext uri="{FF2B5EF4-FFF2-40B4-BE49-F238E27FC236}">
                              <a16:creationId xmlns:a16="http://schemas.microsoft.com/office/drawing/2014/main" id="{DBC43C97-BA22-6C57-E68B-4CB9EA9634AD}"/>
                            </a:ext>
                          </a:extLst>
                        </p:cNvPr>
                        <p:cNvPicPr/>
                        <p:nvPr/>
                      </p:nvPicPr>
                      <p:blipFill>
                        <a:blip r:embed="rId20"/>
                        <a:stretch>
                          <a:fillRect/>
                        </a:stretch>
                      </p:blipFill>
                      <p:spPr>
                        <a:xfrm>
                          <a:off x="6319234" y="3565525"/>
                          <a:ext cx="2479675" cy="1422400"/>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16770831-9DC8-E0CA-DB36-7EC20F0EF09D}"/>
                </a:ext>
              </a:extLst>
            </p:cNvPr>
            <p:cNvGraphicFramePr>
              <a:graphicFrameLocks noChangeAspect="1"/>
            </p:cNvGraphicFramePr>
            <p:nvPr>
              <p:extLst>
                <p:ext uri="{D42A27DB-BD31-4B8C-83A1-F6EECF244321}">
                  <p14:modId xmlns:p14="http://schemas.microsoft.com/office/powerpoint/2010/main" val="1453254425"/>
                </p:ext>
              </p:extLst>
            </p:nvPr>
          </p:nvGraphicFramePr>
          <p:xfrm>
            <a:off x="8766635" y="4671304"/>
            <a:ext cx="563563" cy="338137"/>
          </p:xfrm>
          <a:graphic>
            <a:graphicData uri="http://schemas.openxmlformats.org/presentationml/2006/ole">
              <mc:AlternateContent xmlns:mc="http://schemas.openxmlformats.org/markup-compatibility/2006">
                <mc:Choice xmlns:v="urn:schemas-microsoft-com:vml" Requires="v">
                  <p:oleObj name="AxMath" r:id="rId21" imgW="563760" imgH="338400" progId="Equation.AxMath">
                    <p:embed/>
                  </p:oleObj>
                </mc:Choice>
                <mc:Fallback>
                  <p:oleObj name="AxMath" r:id="rId21" imgW="563760" imgH="338400" progId="Equation.AxMath">
                    <p:embed/>
                    <p:pic>
                      <p:nvPicPr>
                        <p:cNvPr id="19" name="对象 18">
                          <a:extLst>
                            <a:ext uri="{FF2B5EF4-FFF2-40B4-BE49-F238E27FC236}">
                              <a16:creationId xmlns:a16="http://schemas.microsoft.com/office/drawing/2014/main" id="{143B1225-72EB-C192-B816-22FF6D8DA8FC}"/>
                            </a:ext>
                          </a:extLst>
                        </p:cNvPr>
                        <p:cNvPicPr/>
                        <p:nvPr/>
                      </p:nvPicPr>
                      <p:blipFill>
                        <a:blip r:embed="rId22"/>
                        <a:stretch>
                          <a:fillRect/>
                        </a:stretch>
                      </p:blipFill>
                      <p:spPr>
                        <a:xfrm>
                          <a:off x="8766635" y="4671304"/>
                          <a:ext cx="563563" cy="338137"/>
                        </a:xfrm>
                        <a:prstGeom prst="rect">
                          <a:avLst/>
                        </a:prstGeom>
                      </p:spPr>
                    </p:pic>
                  </p:oleObj>
                </mc:Fallback>
              </mc:AlternateContent>
            </a:graphicData>
          </a:graphic>
        </p:graphicFrame>
      </p:grpSp>
    </p:spTree>
    <p:extLst>
      <p:ext uri="{BB962C8B-B14F-4D97-AF65-F5344CB8AC3E}">
        <p14:creationId xmlns:p14="http://schemas.microsoft.com/office/powerpoint/2010/main" val="2398927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4579257" cy="6959132"/>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3</a:t>
            </a:fld>
            <a:endParaRPr lang="zh-CN" altLang="en-US" dirty="0"/>
          </a:p>
        </p:txBody>
      </p:sp>
      <p:sp>
        <p:nvSpPr>
          <p:cNvPr id="8" name="TextBox 8">
            <a:extLst>
              <a:ext uri="{FF2B5EF4-FFF2-40B4-BE49-F238E27FC236}">
                <a16:creationId xmlns:a16="http://schemas.microsoft.com/office/drawing/2014/main" id="{A681B942-A25D-347E-B0B1-DBEC02EF93D5}"/>
              </a:ext>
            </a:extLst>
          </p:cNvPr>
          <p:cNvSpPr txBox="1"/>
          <p:nvPr/>
        </p:nvSpPr>
        <p:spPr>
          <a:xfrm>
            <a:off x="-275772" y="2346256"/>
            <a:ext cx="5130800" cy="1893852"/>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第 一 部 分</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Part One</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8" name="文本框 27">
            <a:extLst>
              <a:ext uri="{FF2B5EF4-FFF2-40B4-BE49-F238E27FC236}">
                <a16:creationId xmlns:a16="http://schemas.microsoft.com/office/drawing/2014/main" id="{ACA1E454-DD69-BF66-6886-65E6C1D6EFF1}"/>
              </a:ext>
            </a:extLst>
          </p:cNvPr>
          <p:cNvSpPr txBox="1"/>
          <p:nvPr/>
        </p:nvSpPr>
        <p:spPr>
          <a:xfrm>
            <a:off x="5742903" y="2589537"/>
            <a:ext cx="5109091"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从图像分类到卷积神经网络</a:t>
            </a:r>
          </a:p>
        </p:txBody>
      </p:sp>
    </p:spTree>
    <p:extLst>
      <p:ext uri="{BB962C8B-B14F-4D97-AF65-F5344CB8AC3E}">
        <p14:creationId xmlns:p14="http://schemas.microsoft.com/office/powerpoint/2010/main" val="297924372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sz="2800"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30</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通过链式法则，获得使损失函数取值下降的最快梯度下降方向，以此修改网络参数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081322"/>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池化</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DDFC22DB-8909-942B-35DB-1AC68A79706E}"/>
              </a:ext>
            </a:extLst>
          </p:cNvPr>
          <p:cNvGraphicFramePr>
            <a:graphicFrameLocks noChangeAspect="1"/>
          </p:cNvGraphicFramePr>
          <p:nvPr>
            <p:extLst>
              <p:ext uri="{D42A27DB-BD31-4B8C-83A1-F6EECF244321}">
                <p14:modId xmlns:p14="http://schemas.microsoft.com/office/powerpoint/2010/main" val="1205658937"/>
              </p:ext>
            </p:extLst>
          </p:nvPr>
        </p:nvGraphicFramePr>
        <p:xfrm>
          <a:off x="5456238" y="1603375"/>
          <a:ext cx="565150" cy="328613"/>
        </p:xfrm>
        <a:graphic>
          <a:graphicData uri="http://schemas.openxmlformats.org/presentationml/2006/ole">
            <mc:AlternateContent xmlns:mc="http://schemas.openxmlformats.org/markup-compatibility/2006">
              <mc:Choice xmlns:v="urn:schemas-microsoft-com:vml" Requires="v">
                <p:oleObj name="AxMath" r:id="rId3" imgW="564480" imgH="328680" progId="Equation.AxMath">
                  <p:embed/>
                </p:oleObj>
              </mc:Choice>
              <mc:Fallback>
                <p:oleObj name="AxMath" r:id="rId3" imgW="564480" imgH="328680" progId="Equation.AxMath">
                  <p:embed/>
                  <p:pic>
                    <p:nvPicPr>
                      <p:cNvPr id="14" name="对象 13">
                        <a:extLst>
                          <a:ext uri="{FF2B5EF4-FFF2-40B4-BE49-F238E27FC236}">
                            <a16:creationId xmlns:a16="http://schemas.microsoft.com/office/drawing/2014/main" id="{DDFC22DB-8909-942B-35DB-1AC68A79706E}"/>
                          </a:ext>
                        </a:extLst>
                      </p:cNvPr>
                      <p:cNvPicPr/>
                      <p:nvPr/>
                    </p:nvPicPr>
                    <p:blipFill>
                      <a:blip r:embed="rId4"/>
                      <a:stretch>
                        <a:fillRect/>
                      </a:stretch>
                    </p:blipFill>
                    <p:spPr>
                      <a:xfrm>
                        <a:off x="5456238" y="1603375"/>
                        <a:ext cx="565150" cy="328613"/>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030A5E2E-BF50-2671-5ECF-4A695186587F}"/>
              </a:ext>
            </a:extLst>
          </p:cNvPr>
          <p:cNvGraphicFramePr>
            <a:graphicFrameLocks noChangeAspect="1"/>
          </p:cNvGraphicFramePr>
          <p:nvPr>
            <p:extLst>
              <p:ext uri="{D42A27DB-BD31-4B8C-83A1-F6EECF244321}">
                <p14:modId xmlns:p14="http://schemas.microsoft.com/office/powerpoint/2010/main" val="2697152593"/>
              </p:ext>
            </p:extLst>
          </p:nvPr>
        </p:nvGraphicFramePr>
        <p:xfrm>
          <a:off x="3989388" y="1808163"/>
          <a:ext cx="304800" cy="328612"/>
        </p:xfrm>
        <a:graphic>
          <a:graphicData uri="http://schemas.openxmlformats.org/presentationml/2006/ole">
            <mc:AlternateContent xmlns:mc="http://schemas.openxmlformats.org/markup-compatibility/2006">
              <mc:Choice xmlns:v="urn:schemas-microsoft-com:vml" Requires="v">
                <p:oleObj name="AxMath" r:id="rId5" imgW="304920" imgH="328680" progId="Equation.AxMath">
                  <p:embed/>
                </p:oleObj>
              </mc:Choice>
              <mc:Fallback>
                <p:oleObj name="AxMath" r:id="rId5" imgW="304920" imgH="32868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6"/>
                      <a:stretch>
                        <a:fillRect/>
                      </a:stretch>
                    </p:blipFill>
                    <p:spPr>
                      <a:xfrm>
                        <a:off x="3989388" y="1808163"/>
                        <a:ext cx="304800" cy="328612"/>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84D0283-95EF-F3DB-5170-6B8AA86F9B04}"/>
              </a:ext>
            </a:extLst>
          </p:cNvPr>
          <p:cNvGraphicFramePr>
            <a:graphicFrameLocks noChangeAspect="1"/>
          </p:cNvGraphicFramePr>
          <p:nvPr>
            <p:extLst>
              <p:ext uri="{D42A27DB-BD31-4B8C-83A1-F6EECF244321}">
                <p14:modId xmlns:p14="http://schemas.microsoft.com/office/powerpoint/2010/main" val="3607804485"/>
              </p:ext>
            </p:extLst>
          </p:nvPr>
        </p:nvGraphicFramePr>
        <p:xfrm>
          <a:off x="7196138" y="1824038"/>
          <a:ext cx="282575" cy="328612"/>
        </p:xfrm>
        <a:graphic>
          <a:graphicData uri="http://schemas.openxmlformats.org/presentationml/2006/ole">
            <mc:AlternateContent xmlns:mc="http://schemas.openxmlformats.org/markup-compatibility/2006">
              <mc:Choice xmlns:v="urn:schemas-microsoft-com:vml" Requires="v">
                <p:oleObj name="AxMath" r:id="rId7" imgW="281880" imgH="328680" progId="Equation.AxMath">
                  <p:embed/>
                </p:oleObj>
              </mc:Choice>
              <mc:Fallback>
                <p:oleObj name="AxMath" r:id="rId7" imgW="281880" imgH="328680" progId="Equation.AxMath">
                  <p:embed/>
                  <p:pic>
                    <p:nvPicPr>
                      <p:cNvPr id="17" name="对象 16">
                        <a:extLst>
                          <a:ext uri="{FF2B5EF4-FFF2-40B4-BE49-F238E27FC236}">
                            <a16:creationId xmlns:a16="http://schemas.microsoft.com/office/drawing/2014/main" id="{284D0283-95EF-F3DB-5170-6B8AA86F9B04}"/>
                          </a:ext>
                        </a:extLst>
                      </p:cNvPr>
                      <p:cNvPicPr/>
                      <p:nvPr/>
                    </p:nvPicPr>
                    <p:blipFill>
                      <a:blip r:embed="rId8"/>
                      <a:stretch>
                        <a:fillRect/>
                      </a:stretch>
                    </p:blipFill>
                    <p:spPr>
                      <a:xfrm>
                        <a:off x="7196138" y="1824038"/>
                        <a:ext cx="282575" cy="328612"/>
                      </a:xfrm>
                      <a:prstGeom prst="rect">
                        <a:avLst/>
                      </a:prstGeom>
                    </p:spPr>
                  </p:pic>
                </p:oleObj>
              </mc:Fallback>
            </mc:AlternateContent>
          </a:graphicData>
        </a:graphic>
      </p:graphicFrame>
      <p:cxnSp>
        <p:nvCxnSpPr>
          <p:cNvPr id="23" name="直接箭头连接符 22">
            <a:extLst>
              <a:ext uri="{FF2B5EF4-FFF2-40B4-BE49-F238E27FC236}">
                <a16:creationId xmlns:a16="http://schemas.microsoft.com/office/drawing/2014/main" id="{8D3B60AF-2C72-3711-E3D0-C8E148A9AF79}"/>
              </a:ext>
            </a:extLst>
          </p:cNvPr>
          <p:cNvCxnSpPr/>
          <p:nvPr/>
        </p:nvCxnSpPr>
        <p:spPr>
          <a:xfrm>
            <a:off x="4319925" y="1972765"/>
            <a:ext cx="2840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DE373757-F110-70CD-B068-C9F3F2E8E3ED}"/>
              </a:ext>
            </a:extLst>
          </p:cNvPr>
          <p:cNvSpPr txBox="1"/>
          <p:nvPr/>
        </p:nvSpPr>
        <p:spPr>
          <a:xfrm>
            <a:off x="915387" y="2342391"/>
            <a:ext cx="1144200"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最大池化</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0" name="组合 9">
            <a:extLst>
              <a:ext uri="{FF2B5EF4-FFF2-40B4-BE49-F238E27FC236}">
                <a16:creationId xmlns:a16="http://schemas.microsoft.com/office/drawing/2014/main" id="{FBEF16B1-6130-9705-317D-614F028672E1}"/>
              </a:ext>
            </a:extLst>
          </p:cNvPr>
          <p:cNvGrpSpPr/>
          <p:nvPr/>
        </p:nvGrpSpPr>
        <p:grpSpPr>
          <a:xfrm>
            <a:off x="8655050" y="1692177"/>
            <a:ext cx="2084387" cy="741461"/>
            <a:chOff x="7772144" y="1797322"/>
            <a:chExt cx="2084387" cy="741461"/>
          </a:xfrm>
        </p:grpSpPr>
        <p:graphicFrame>
          <p:nvGraphicFramePr>
            <p:cNvPr id="13" name="对象 12">
              <a:extLst>
                <a:ext uri="{FF2B5EF4-FFF2-40B4-BE49-F238E27FC236}">
                  <a16:creationId xmlns:a16="http://schemas.microsoft.com/office/drawing/2014/main" id="{2FEEDA7C-1A30-E7EF-90DA-F38084C7E50E}"/>
                </a:ext>
              </a:extLst>
            </p:cNvPr>
            <p:cNvGraphicFramePr>
              <a:graphicFrameLocks noChangeAspect="1"/>
            </p:cNvGraphicFramePr>
            <p:nvPr>
              <p:extLst>
                <p:ext uri="{D42A27DB-BD31-4B8C-83A1-F6EECF244321}">
                  <p14:modId xmlns:p14="http://schemas.microsoft.com/office/powerpoint/2010/main" val="2246255197"/>
                </p:ext>
              </p:extLst>
            </p:nvPr>
          </p:nvGraphicFramePr>
          <p:xfrm>
            <a:off x="7772144" y="1797322"/>
            <a:ext cx="2084387" cy="346075"/>
          </p:xfrm>
          <a:graphic>
            <a:graphicData uri="http://schemas.openxmlformats.org/presentationml/2006/ole">
              <mc:AlternateContent xmlns:mc="http://schemas.openxmlformats.org/markup-compatibility/2006">
                <mc:Choice xmlns:v="urn:schemas-microsoft-com:vml" Requires="v">
                  <p:oleObj name="AxMath" r:id="rId9" imgW="2084040" imgH="346680" progId="Equation.AxMath">
                    <p:embed/>
                  </p:oleObj>
                </mc:Choice>
                <mc:Fallback>
                  <p:oleObj name="AxMath" r:id="rId9" imgW="2084040" imgH="346680" progId="Equation.AxMath">
                    <p:embed/>
                    <p:pic>
                      <p:nvPicPr>
                        <p:cNvPr id="18" name="对象 17">
                          <a:extLst>
                            <a:ext uri="{FF2B5EF4-FFF2-40B4-BE49-F238E27FC236}">
                              <a16:creationId xmlns:a16="http://schemas.microsoft.com/office/drawing/2014/main" id="{FBA0B1F7-3858-B8EB-52E6-B3809371A364}"/>
                            </a:ext>
                          </a:extLst>
                        </p:cNvPr>
                        <p:cNvPicPr/>
                        <p:nvPr/>
                      </p:nvPicPr>
                      <p:blipFill>
                        <a:blip r:embed="rId10"/>
                        <a:stretch>
                          <a:fillRect/>
                        </a:stretch>
                      </p:blipFill>
                      <p:spPr>
                        <a:xfrm>
                          <a:off x="7772144" y="1797322"/>
                          <a:ext cx="2084387" cy="346075"/>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37DF7901-33F0-B6FD-0884-3F69F9B6F6E2}"/>
                </a:ext>
              </a:extLst>
            </p:cNvPr>
            <p:cNvGraphicFramePr>
              <a:graphicFrameLocks noChangeAspect="1"/>
            </p:cNvGraphicFramePr>
            <p:nvPr>
              <p:extLst>
                <p:ext uri="{D42A27DB-BD31-4B8C-83A1-F6EECF244321}">
                  <p14:modId xmlns:p14="http://schemas.microsoft.com/office/powerpoint/2010/main" val="3700894567"/>
                </p:ext>
              </p:extLst>
            </p:nvPr>
          </p:nvGraphicFramePr>
          <p:xfrm>
            <a:off x="7772144" y="2192708"/>
            <a:ext cx="2049463" cy="346075"/>
          </p:xfrm>
          <a:graphic>
            <a:graphicData uri="http://schemas.openxmlformats.org/presentationml/2006/ole">
              <mc:AlternateContent xmlns:mc="http://schemas.openxmlformats.org/markup-compatibility/2006">
                <mc:Choice xmlns:v="urn:schemas-microsoft-com:vml" Requires="v">
                  <p:oleObj name="AxMath" r:id="rId11" imgW="2050200" imgH="346680" progId="Equation.AxMath">
                    <p:embed/>
                  </p:oleObj>
                </mc:Choice>
                <mc:Fallback>
                  <p:oleObj name="AxMath" r:id="rId11" imgW="2050200" imgH="346680" progId="Equation.AxMath">
                    <p:embed/>
                    <p:pic>
                      <p:nvPicPr>
                        <p:cNvPr id="19" name="对象 18">
                          <a:extLst>
                            <a:ext uri="{FF2B5EF4-FFF2-40B4-BE49-F238E27FC236}">
                              <a16:creationId xmlns:a16="http://schemas.microsoft.com/office/drawing/2014/main" id="{143B1225-72EB-C192-B816-22FF6D8DA8FC}"/>
                            </a:ext>
                          </a:extLst>
                        </p:cNvPr>
                        <p:cNvPicPr/>
                        <p:nvPr/>
                      </p:nvPicPr>
                      <p:blipFill>
                        <a:blip r:embed="rId12"/>
                        <a:stretch>
                          <a:fillRect/>
                        </a:stretch>
                      </p:blipFill>
                      <p:spPr>
                        <a:xfrm>
                          <a:off x="7772144" y="2192708"/>
                          <a:ext cx="2049463" cy="346075"/>
                        </a:xfrm>
                        <a:prstGeom prst="rect">
                          <a:avLst/>
                        </a:prstGeom>
                      </p:spPr>
                    </p:pic>
                  </p:oleObj>
                </mc:Fallback>
              </mc:AlternateContent>
            </a:graphicData>
          </a:graphic>
        </p:graphicFrame>
      </p:grpSp>
      <p:grpSp>
        <p:nvGrpSpPr>
          <p:cNvPr id="144" name="组合 143">
            <a:extLst>
              <a:ext uri="{FF2B5EF4-FFF2-40B4-BE49-F238E27FC236}">
                <a16:creationId xmlns:a16="http://schemas.microsoft.com/office/drawing/2014/main" id="{39094DA9-CC02-7AE8-17A4-7CB50AEF90AD}"/>
              </a:ext>
            </a:extLst>
          </p:cNvPr>
          <p:cNvGrpSpPr/>
          <p:nvPr/>
        </p:nvGrpSpPr>
        <p:grpSpPr>
          <a:xfrm>
            <a:off x="1817178" y="3187412"/>
            <a:ext cx="2182951" cy="1357475"/>
            <a:chOff x="1298237" y="3467034"/>
            <a:chExt cx="2182951" cy="1357475"/>
          </a:xfrm>
        </p:grpSpPr>
        <p:grpSp>
          <p:nvGrpSpPr>
            <p:cNvPr id="125" name="组合 124">
              <a:extLst>
                <a:ext uri="{FF2B5EF4-FFF2-40B4-BE49-F238E27FC236}">
                  <a16:creationId xmlns:a16="http://schemas.microsoft.com/office/drawing/2014/main" id="{BD7979DF-1158-ADAB-DEF8-BBF9C1C2960B}"/>
                </a:ext>
              </a:extLst>
            </p:cNvPr>
            <p:cNvGrpSpPr/>
            <p:nvPr/>
          </p:nvGrpSpPr>
          <p:grpSpPr>
            <a:xfrm>
              <a:off x="2863903" y="3842447"/>
              <a:ext cx="617285" cy="608437"/>
              <a:chOff x="3524503" y="3786720"/>
              <a:chExt cx="617285" cy="608437"/>
            </a:xfrm>
          </p:grpSpPr>
          <p:grpSp>
            <p:nvGrpSpPr>
              <p:cNvPr id="124" name="组合 123">
                <a:extLst>
                  <a:ext uri="{FF2B5EF4-FFF2-40B4-BE49-F238E27FC236}">
                    <a16:creationId xmlns:a16="http://schemas.microsoft.com/office/drawing/2014/main" id="{7F25644C-A21B-4C04-E026-A8CB06A6C907}"/>
                  </a:ext>
                </a:extLst>
              </p:cNvPr>
              <p:cNvGrpSpPr/>
              <p:nvPr/>
            </p:nvGrpSpPr>
            <p:grpSpPr>
              <a:xfrm>
                <a:off x="3524503" y="3786720"/>
                <a:ext cx="617285" cy="608437"/>
                <a:chOff x="3678822" y="3683955"/>
                <a:chExt cx="617285" cy="608437"/>
              </a:xfrm>
              <a:scene3d>
                <a:camera prst="isometricOffAxis2Right"/>
                <a:lightRig rig="threePt" dir="t"/>
              </a:scene3d>
            </p:grpSpPr>
            <p:sp>
              <p:nvSpPr>
                <p:cNvPr id="47" name="矩形 46">
                  <a:extLst>
                    <a:ext uri="{FF2B5EF4-FFF2-40B4-BE49-F238E27FC236}">
                      <a16:creationId xmlns:a16="http://schemas.microsoft.com/office/drawing/2014/main" id="{0BFBD682-163E-4A1E-F761-16DECBABE35D}"/>
                    </a:ext>
                  </a:extLst>
                </p:cNvPr>
                <p:cNvSpPr/>
                <p:nvPr/>
              </p:nvSpPr>
              <p:spPr>
                <a:xfrm>
                  <a:off x="3678822" y="3683955"/>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BA963841-45CA-B78C-F784-3DDD9C7FE13D}"/>
                    </a:ext>
                  </a:extLst>
                </p:cNvPr>
                <p:cNvSpPr/>
                <p:nvPr/>
              </p:nvSpPr>
              <p:spPr>
                <a:xfrm>
                  <a:off x="3987464" y="3683955"/>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9682F8BD-5455-742F-0099-FC70D885056A}"/>
                    </a:ext>
                  </a:extLst>
                </p:cNvPr>
                <p:cNvSpPr/>
                <p:nvPr/>
              </p:nvSpPr>
              <p:spPr>
                <a:xfrm>
                  <a:off x="3678822" y="3983749"/>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48B6B416-1BA9-AAD7-7CDB-6C650FDAC3CC}"/>
                    </a:ext>
                  </a:extLst>
                </p:cNvPr>
                <p:cNvSpPr/>
                <p:nvPr/>
              </p:nvSpPr>
              <p:spPr>
                <a:xfrm>
                  <a:off x="3987464" y="3983749"/>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a:extLst>
                  <a:ext uri="{FF2B5EF4-FFF2-40B4-BE49-F238E27FC236}">
                    <a16:creationId xmlns:a16="http://schemas.microsoft.com/office/drawing/2014/main" id="{144D25CF-8C5C-136E-7555-3AAFABAC0800}"/>
                  </a:ext>
                </a:extLst>
              </p:cNvPr>
              <p:cNvSpPr/>
              <p:nvPr/>
            </p:nvSpPr>
            <p:spPr>
              <a:xfrm>
                <a:off x="3602484" y="3841087"/>
                <a:ext cx="308643" cy="30864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a:extLst>
                <a:ext uri="{FF2B5EF4-FFF2-40B4-BE49-F238E27FC236}">
                  <a16:creationId xmlns:a16="http://schemas.microsoft.com/office/drawing/2014/main" id="{2CCFFC16-7F25-9BE3-99BE-8E88410248A6}"/>
                </a:ext>
              </a:extLst>
            </p:cNvPr>
            <p:cNvGrpSpPr/>
            <p:nvPr/>
          </p:nvGrpSpPr>
          <p:grpSpPr>
            <a:xfrm>
              <a:off x="1298237" y="3467034"/>
              <a:ext cx="1234569" cy="1357475"/>
              <a:chOff x="1298237" y="3467034"/>
              <a:chExt cx="1234569" cy="1357475"/>
            </a:xfrm>
          </p:grpSpPr>
          <p:grpSp>
            <p:nvGrpSpPr>
              <p:cNvPr id="123" name="组合 122">
                <a:extLst>
                  <a:ext uri="{FF2B5EF4-FFF2-40B4-BE49-F238E27FC236}">
                    <a16:creationId xmlns:a16="http://schemas.microsoft.com/office/drawing/2014/main" id="{76493453-6F4C-DD9F-A4E8-C27489177A39}"/>
                  </a:ext>
                </a:extLst>
              </p:cNvPr>
              <p:cNvGrpSpPr/>
              <p:nvPr/>
            </p:nvGrpSpPr>
            <p:grpSpPr>
              <a:xfrm>
                <a:off x="1298237" y="3467034"/>
                <a:ext cx="1234569" cy="1357475"/>
                <a:chOff x="845917" y="3708172"/>
                <a:chExt cx="1234569" cy="1357475"/>
              </a:xfrm>
            </p:grpSpPr>
            <p:grpSp>
              <p:nvGrpSpPr>
                <p:cNvPr id="105" name="组合 104">
                  <a:extLst>
                    <a:ext uri="{FF2B5EF4-FFF2-40B4-BE49-F238E27FC236}">
                      <a16:creationId xmlns:a16="http://schemas.microsoft.com/office/drawing/2014/main" id="{64044FFC-3F72-A7CD-B69A-2EA173232C34}"/>
                    </a:ext>
                  </a:extLst>
                </p:cNvPr>
                <p:cNvGrpSpPr/>
                <p:nvPr/>
              </p:nvGrpSpPr>
              <p:grpSpPr>
                <a:xfrm>
                  <a:off x="845917" y="3785425"/>
                  <a:ext cx="1234569" cy="1215249"/>
                  <a:chOff x="725962" y="3218183"/>
                  <a:chExt cx="1234569" cy="1215249"/>
                </a:xfrm>
                <a:scene3d>
                  <a:camera prst="isometricOffAxis2Right"/>
                  <a:lightRig rig="threePt" dir="t"/>
                </a:scene3d>
              </p:grpSpPr>
              <p:sp>
                <p:nvSpPr>
                  <p:cNvPr id="56" name="矩形 55">
                    <a:extLst>
                      <a:ext uri="{FF2B5EF4-FFF2-40B4-BE49-F238E27FC236}">
                        <a16:creationId xmlns:a16="http://schemas.microsoft.com/office/drawing/2014/main" id="{F154E189-F576-18A9-5421-A9E30CD16595}"/>
                      </a:ext>
                    </a:extLst>
                  </p:cNvPr>
                  <p:cNvSpPr/>
                  <p:nvPr/>
                </p:nvSpPr>
                <p:spPr>
                  <a:xfrm>
                    <a:off x="725962"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0E0B46E2-4159-4F34-FAD1-06556FF447B3}"/>
                      </a:ext>
                    </a:extLst>
                  </p:cNvPr>
                  <p:cNvSpPr/>
                  <p:nvPr/>
                </p:nvSpPr>
                <p:spPr>
                  <a:xfrm>
                    <a:off x="1034604"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FDCE7B06-1B07-ED5E-188C-E6E4325BF4B6}"/>
                      </a:ext>
                    </a:extLst>
                  </p:cNvPr>
                  <p:cNvSpPr/>
                  <p:nvPr/>
                </p:nvSpPr>
                <p:spPr>
                  <a:xfrm>
                    <a:off x="1343246"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62C280A-FC94-98E5-6C5B-1C3D4E02C0B5}"/>
                      </a:ext>
                    </a:extLst>
                  </p:cNvPr>
                  <p:cNvSpPr/>
                  <p:nvPr/>
                </p:nvSpPr>
                <p:spPr>
                  <a:xfrm>
                    <a:off x="1651888"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F23DF69-1CFA-C1A8-9A47-07581D2F1BE8}"/>
                      </a:ext>
                    </a:extLst>
                  </p:cNvPr>
                  <p:cNvSpPr/>
                  <p:nvPr/>
                </p:nvSpPr>
                <p:spPr>
                  <a:xfrm>
                    <a:off x="725962"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166AF781-FCF4-05BB-4CDD-DB0FAD1E7521}"/>
                      </a:ext>
                    </a:extLst>
                  </p:cNvPr>
                  <p:cNvSpPr/>
                  <p:nvPr/>
                </p:nvSpPr>
                <p:spPr>
                  <a:xfrm>
                    <a:off x="1034604"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D25EB2C-DD11-4F73-64A5-C41932E413B9}"/>
                      </a:ext>
                    </a:extLst>
                  </p:cNvPr>
                  <p:cNvSpPr/>
                  <p:nvPr/>
                </p:nvSpPr>
                <p:spPr>
                  <a:xfrm>
                    <a:off x="1343246"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39514B8-6F33-D491-F0D1-BCF01E0A795F}"/>
                      </a:ext>
                    </a:extLst>
                  </p:cNvPr>
                  <p:cNvSpPr/>
                  <p:nvPr/>
                </p:nvSpPr>
                <p:spPr>
                  <a:xfrm>
                    <a:off x="1651888"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1018B813-D819-6F95-917F-EBACED2DEE49}"/>
                      </a:ext>
                    </a:extLst>
                  </p:cNvPr>
                  <p:cNvSpPr/>
                  <p:nvPr/>
                </p:nvSpPr>
                <p:spPr>
                  <a:xfrm>
                    <a:off x="725962"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D85CC49C-DDE6-3B49-24ED-66301868F8AF}"/>
                      </a:ext>
                    </a:extLst>
                  </p:cNvPr>
                  <p:cNvSpPr/>
                  <p:nvPr/>
                </p:nvSpPr>
                <p:spPr>
                  <a:xfrm>
                    <a:off x="1034604"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DFDECA8-96CC-E82A-B471-BC68AAA5BC92}"/>
                      </a:ext>
                    </a:extLst>
                  </p:cNvPr>
                  <p:cNvSpPr/>
                  <p:nvPr/>
                </p:nvSpPr>
                <p:spPr>
                  <a:xfrm>
                    <a:off x="1343246"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EA66DB32-77EE-34BF-0876-47BD48E6AB1E}"/>
                      </a:ext>
                    </a:extLst>
                  </p:cNvPr>
                  <p:cNvSpPr/>
                  <p:nvPr/>
                </p:nvSpPr>
                <p:spPr>
                  <a:xfrm>
                    <a:off x="1651888"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FA599CA0-D3E1-D2BB-522A-5DC9A55063FC}"/>
                      </a:ext>
                    </a:extLst>
                  </p:cNvPr>
                  <p:cNvSpPr/>
                  <p:nvPr/>
                </p:nvSpPr>
                <p:spPr>
                  <a:xfrm>
                    <a:off x="725962" y="4124781"/>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E060D876-5E20-B100-5879-CA71C2B35BFF}"/>
                      </a:ext>
                    </a:extLst>
                  </p:cNvPr>
                  <p:cNvSpPr/>
                  <p:nvPr/>
                </p:nvSpPr>
                <p:spPr>
                  <a:xfrm>
                    <a:off x="1034604" y="4124781"/>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E232BAC7-C7E9-0B62-9411-7BDDD6E70DAA}"/>
                      </a:ext>
                    </a:extLst>
                  </p:cNvPr>
                  <p:cNvSpPr/>
                  <p:nvPr/>
                </p:nvSpPr>
                <p:spPr>
                  <a:xfrm>
                    <a:off x="1343246" y="4124780"/>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DF3584BB-7353-E7C9-604C-40CD20FE4E13}"/>
                      </a:ext>
                    </a:extLst>
                  </p:cNvPr>
                  <p:cNvSpPr/>
                  <p:nvPr/>
                </p:nvSpPr>
                <p:spPr>
                  <a:xfrm>
                    <a:off x="1651888" y="4124788"/>
                    <a:ext cx="308643" cy="308644"/>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a:extLst>
                    <a:ext uri="{FF2B5EF4-FFF2-40B4-BE49-F238E27FC236}">
                      <a16:creationId xmlns:a16="http://schemas.microsoft.com/office/drawing/2014/main" id="{66222BEB-A1BF-DE06-421C-CFD778EC6CE8}"/>
                    </a:ext>
                  </a:extLst>
                </p:cNvPr>
                <p:cNvGrpSpPr/>
                <p:nvPr/>
              </p:nvGrpSpPr>
              <p:grpSpPr>
                <a:xfrm>
                  <a:off x="1018003" y="3708172"/>
                  <a:ext cx="886645" cy="1357475"/>
                  <a:chOff x="1018003" y="3708172"/>
                  <a:chExt cx="886645" cy="1357475"/>
                </a:xfrm>
              </p:grpSpPr>
              <p:grpSp>
                <p:nvGrpSpPr>
                  <p:cNvPr id="110" name="组合 109">
                    <a:extLst>
                      <a:ext uri="{FF2B5EF4-FFF2-40B4-BE49-F238E27FC236}">
                        <a16:creationId xmlns:a16="http://schemas.microsoft.com/office/drawing/2014/main" id="{E1F86237-FA3A-FDFE-9D0B-43CC45E4E1CB}"/>
                      </a:ext>
                    </a:extLst>
                  </p:cNvPr>
                  <p:cNvGrpSpPr/>
                  <p:nvPr/>
                </p:nvGrpSpPr>
                <p:grpSpPr>
                  <a:xfrm>
                    <a:off x="1018003" y="3871705"/>
                    <a:ext cx="617285" cy="614694"/>
                    <a:chOff x="1750815" y="5025042"/>
                    <a:chExt cx="617285" cy="614694"/>
                  </a:xfrm>
                  <a:scene3d>
                    <a:camera prst="isometricOffAxis2Right"/>
                    <a:lightRig rig="threePt" dir="t"/>
                  </a:scene3d>
                </p:grpSpPr>
                <p:sp>
                  <p:nvSpPr>
                    <p:cNvPr id="38" name="矩形 37">
                      <a:extLst>
                        <a:ext uri="{FF2B5EF4-FFF2-40B4-BE49-F238E27FC236}">
                          <a16:creationId xmlns:a16="http://schemas.microsoft.com/office/drawing/2014/main" id="{BE72240F-64E7-B2C5-C584-C9C51A01D93E}"/>
                        </a:ext>
                      </a:extLst>
                    </p:cNvPr>
                    <p:cNvSpPr/>
                    <p:nvPr/>
                  </p:nvSpPr>
                  <p:spPr>
                    <a:xfrm>
                      <a:off x="1750815"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4B57F851-5319-E423-62E5-7182CBC26865}"/>
                        </a:ext>
                      </a:extLst>
                    </p:cNvPr>
                    <p:cNvSpPr/>
                    <p:nvPr/>
                  </p:nvSpPr>
                  <p:spPr>
                    <a:xfrm>
                      <a:off x="2059457"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83DF7F4-8249-161A-C3AC-A81472219B53}"/>
                        </a:ext>
                      </a:extLst>
                    </p:cNvPr>
                    <p:cNvSpPr/>
                    <p:nvPr/>
                  </p:nvSpPr>
                  <p:spPr>
                    <a:xfrm>
                      <a:off x="1750815"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D786172F-C429-4C99-331B-5151F16B4408}"/>
                        </a:ext>
                      </a:extLst>
                    </p:cNvPr>
                    <p:cNvSpPr/>
                    <p:nvPr/>
                  </p:nvSpPr>
                  <p:spPr>
                    <a:xfrm>
                      <a:off x="2059457"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a:extLst>
                      <a:ext uri="{FF2B5EF4-FFF2-40B4-BE49-F238E27FC236}">
                        <a16:creationId xmlns:a16="http://schemas.microsoft.com/office/drawing/2014/main" id="{C9AA10F0-7A7E-7BDC-6BF5-823E91F5EA7B}"/>
                      </a:ext>
                    </a:extLst>
                  </p:cNvPr>
                  <p:cNvGrpSpPr/>
                  <p:nvPr/>
                </p:nvGrpSpPr>
                <p:grpSpPr>
                  <a:xfrm>
                    <a:off x="1018923" y="4450953"/>
                    <a:ext cx="617285" cy="614694"/>
                    <a:chOff x="2974726" y="5366452"/>
                    <a:chExt cx="617285" cy="614694"/>
                  </a:xfrm>
                  <a:scene3d>
                    <a:camera prst="isometricOffAxis2Right"/>
                    <a:lightRig rig="threePt" dir="t"/>
                  </a:scene3d>
                </p:grpSpPr>
                <p:sp>
                  <p:nvSpPr>
                    <p:cNvPr id="106" name="矩形 105">
                      <a:extLst>
                        <a:ext uri="{FF2B5EF4-FFF2-40B4-BE49-F238E27FC236}">
                          <a16:creationId xmlns:a16="http://schemas.microsoft.com/office/drawing/2014/main" id="{2EDCACE2-351B-DA54-BEE5-C10FD565C967}"/>
                        </a:ext>
                      </a:extLst>
                    </p:cNvPr>
                    <p:cNvSpPr/>
                    <p:nvPr/>
                  </p:nvSpPr>
                  <p:spPr>
                    <a:xfrm>
                      <a:off x="2974726"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A821E3CE-E5F6-7DEE-A86B-EF979B002C24}"/>
                        </a:ext>
                      </a:extLst>
                    </p:cNvPr>
                    <p:cNvSpPr/>
                    <p:nvPr/>
                  </p:nvSpPr>
                  <p:spPr>
                    <a:xfrm>
                      <a:off x="3283368"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33C2A0D4-14EE-6A0F-7F6B-4BF364ED58D2}"/>
                        </a:ext>
                      </a:extLst>
                    </p:cNvPr>
                    <p:cNvSpPr/>
                    <p:nvPr/>
                  </p:nvSpPr>
                  <p:spPr>
                    <a:xfrm>
                      <a:off x="2974726"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AEC6913D-2165-35F2-BFF8-8E70DDCCDCA1}"/>
                        </a:ext>
                      </a:extLst>
                    </p:cNvPr>
                    <p:cNvSpPr/>
                    <p:nvPr/>
                  </p:nvSpPr>
                  <p:spPr>
                    <a:xfrm>
                      <a:off x="3283368"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a:extLst>
                      <a:ext uri="{FF2B5EF4-FFF2-40B4-BE49-F238E27FC236}">
                        <a16:creationId xmlns:a16="http://schemas.microsoft.com/office/drawing/2014/main" id="{29D7A415-915E-A5AD-781B-4719889BB70B}"/>
                      </a:ext>
                    </a:extLst>
                  </p:cNvPr>
                  <p:cNvGrpSpPr/>
                  <p:nvPr/>
                </p:nvGrpSpPr>
                <p:grpSpPr>
                  <a:xfrm>
                    <a:off x="1287363" y="4289367"/>
                    <a:ext cx="617285" cy="614694"/>
                    <a:chOff x="1750815" y="5025042"/>
                    <a:chExt cx="617285" cy="614694"/>
                  </a:xfrm>
                  <a:scene3d>
                    <a:camera prst="isometricOffAxis2Right"/>
                    <a:lightRig rig="threePt" dir="t"/>
                  </a:scene3d>
                </p:grpSpPr>
                <p:sp>
                  <p:nvSpPr>
                    <p:cNvPr id="113" name="矩形 112">
                      <a:extLst>
                        <a:ext uri="{FF2B5EF4-FFF2-40B4-BE49-F238E27FC236}">
                          <a16:creationId xmlns:a16="http://schemas.microsoft.com/office/drawing/2014/main" id="{283BB81E-EF12-87FD-771F-AE850CE84E1D}"/>
                        </a:ext>
                      </a:extLst>
                    </p:cNvPr>
                    <p:cNvSpPr/>
                    <p:nvPr/>
                  </p:nvSpPr>
                  <p:spPr>
                    <a:xfrm>
                      <a:off x="1750815"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CDD18D72-6612-9599-DA07-E4D5272FB4B3}"/>
                        </a:ext>
                      </a:extLst>
                    </p:cNvPr>
                    <p:cNvSpPr/>
                    <p:nvPr/>
                  </p:nvSpPr>
                  <p:spPr>
                    <a:xfrm>
                      <a:off x="2059457"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77A9FC64-3B93-C30E-FAE2-CB5B75BD92BE}"/>
                        </a:ext>
                      </a:extLst>
                    </p:cNvPr>
                    <p:cNvSpPr/>
                    <p:nvPr/>
                  </p:nvSpPr>
                  <p:spPr>
                    <a:xfrm>
                      <a:off x="1750815"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E43BDBF0-1B91-CABE-CC9C-60204A2E29CD}"/>
                        </a:ext>
                      </a:extLst>
                    </p:cNvPr>
                    <p:cNvSpPr/>
                    <p:nvPr/>
                  </p:nvSpPr>
                  <p:spPr>
                    <a:xfrm>
                      <a:off x="2059457"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7" name="组合 116">
                    <a:extLst>
                      <a:ext uri="{FF2B5EF4-FFF2-40B4-BE49-F238E27FC236}">
                        <a16:creationId xmlns:a16="http://schemas.microsoft.com/office/drawing/2014/main" id="{24F5408B-CDEE-D60D-4113-711C69D1D25B}"/>
                      </a:ext>
                    </a:extLst>
                  </p:cNvPr>
                  <p:cNvGrpSpPr/>
                  <p:nvPr/>
                </p:nvGrpSpPr>
                <p:grpSpPr>
                  <a:xfrm>
                    <a:off x="1287362" y="3708172"/>
                    <a:ext cx="617285" cy="614694"/>
                    <a:chOff x="2974726" y="5366452"/>
                    <a:chExt cx="617285" cy="614694"/>
                  </a:xfrm>
                  <a:scene3d>
                    <a:camera prst="isometricOffAxis2Right"/>
                    <a:lightRig rig="threePt" dir="t"/>
                  </a:scene3d>
                </p:grpSpPr>
                <p:sp>
                  <p:nvSpPr>
                    <p:cNvPr id="118" name="矩形 117">
                      <a:extLst>
                        <a:ext uri="{FF2B5EF4-FFF2-40B4-BE49-F238E27FC236}">
                          <a16:creationId xmlns:a16="http://schemas.microsoft.com/office/drawing/2014/main" id="{5C1BF59F-8366-0741-2834-2D5578FC034F}"/>
                        </a:ext>
                      </a:extLst>
                    </p:cNvPr>
                    <p:cNvSpPr/>
                    <p:nvPr/>
                  </p:nvSpPr>
                  <p:spPr>
                    <a:xfrm>
                      <a:off x="2974726"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80BAABB2-5549-4E79-61BF-32AE4DEE9DE5}"/>
                        </a:ext>
                      </a:extLst>
                    </p:cNvPr>
                    <p:cNvSpPr/>
                    <p:nvPr/>
                  </p:nvSpPr>
                  <p:spPr>
                    <a:xfrm>
                      <a:off x="3283368"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3AE6529B-EB75-0A8E-CAF4-CFF928379BDB}"/>
                        </a:ext>
                      </a:extLst>
                    </p:cNvPr>
                    <p:cNvSpPr/>
                    <p:nvPr/>
                  </p:nvSpPr>
                  <p:spPr>
                    <a:xfrm>
                      <a:off x="2974726"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5FAFCA23-4AB4-AD7A-9906-02277B9AA980}"/>
                        </a:ext>
                      </a:extLst>
                    </p:cNvPr>
                    <p:cNvSpPr/>
                    <p:nvPr/>
                  </p:nvSpPr>
                  <p:spPr>
                    <a:xfrm>
                      <a:off x="3283368"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32" name="矩形 131">
                <a:extLst>
                  <a:ext uri="{FF2B5EF4-FFF2-40B4-BE49-F238E27FC236}">
                    <a16:creationId xmlns:a16="http://schemas.microsoft.com/office/drawing/2014/main" id="{5A6C7B28-BAB1-A177-E5F7-30578A1A7F6B}"/>
                  </a:ext>
                </a:extLst>
              </p:cNvPr>
              <p:cNvSpPr/>
              <p:nvPr/>
            </p:nvSpPr>
            <p:spPr>
              <a:xfrm>
                <a:off x="1559062" y="3985768"/>
                <a:ext cx="308643" cy="308643"/>
              </a:xfrm>
              <a:prstGeom prst="rect">
                <a:avLst/>
              </a:prstGeom>
              <a:noFill/>
              <a:ln>
                <a:solidFill>
                  <a:srgbClr val="FF0000"/>
                </a:solidFill>
                <a:prstDash val="dash"/>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6" name="直接连接符 135">
              <a:extLst>
                <a:ext uri="{FF2B5EF4-FFF2-40B4-BE49-F238E27FC236}">
                  <a16:creationId xmlns:a16="http://schemas.microsoft.com/office/drawing/2014/main" id="{BD2149AF-6D65-BAA0-AED1-DC322F4F99F7}"/>
                </a:ext>
              </a:extLst>
            </p:cNvPr>
            <p:cNvCxnSpPr>
              <a:cxnSpLocks/>
            </p:cNvCxnSpPr>
            <p:nvPr/>
          </p:nvCxnSpPr>
          <p:spPr>
            <a:xfrm flipV="1">
              <a:off x="1694699" y="4044677"/>
              <a:ext cx="1401506" cy="961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1685B646-840E-F906-6267-3109DE9468EE}"/>
                </a:ext>
              </a:extLst>
            </p:cNvPr>
            <p:cNvCxnSpPr>
              <a:cxnSpLocks/>
            </p:cNvCxnSpPr>
            <p:nvPr/>
          </p:nvCxnSpPr>
          <p:spPr>
            <a:xfrm>
              <a:off x="1688489" y="3841386"/>
              <a:ext cx="1406075" cy="204831"/>
            </a:xfrm>
            <a:prstGeom prst="line">
              <a:avLst/>
            </a:prstGeom>
            <a:ln w="317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66FA5C39-F074-0EF2-5AA5-07D4CD730DD4}"/>
                </a:ext>
              </a:extLst>
            </p:cNvPr>
            <p:cNvCxnSpPr>
              <a:cxnSpLocks/>
            </p:cNvCxnSpPr>
            <p:nvPr/>
          </p:nvCxnSpPr>
          <p:spPr>
            <a:xfrm>
              <a:off x="1829768" y="3756726"/>
              <a:ext cx="1264796" cy="289491"/>
            </a:xfrm>
            <a:prstGeom prst="line">
              <a:avLst/>
            </a:prstGeom>
            <a:ln w="317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F5B2530C-C8DC-5E3F-CB21-10963CA89F24}"/>
                </a:ext>
              </a:extLst>
            </p:cNvPr>
            <p:cNvCxnSpPr>
              <a:cxnSpLocks/>
            </p:cNvCxnSpPr>
            <p:nvPr/>
          </p:nvCxnSpPr>
          <p:spPr>
            <a:xfrm flipV="1">
              <a:off x="1840947" y="4058257"/>
              <a:ext cx="1253617" cy="2805"/>
            </a:xfrm>
            <a:prstGeom prst="line">
              <a:avLst/>
            </a:prstGeom>
            <a:ln w="317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5" name="文本框 144">
            <a:extLst>
              <a:ext uri="{FF2B5EF4-FFF2-40B4-BE49-F238E27FC236}">
                <a16:creationId xmlns:a16="http://schemas.microsoft.com/office/drawing/2014/main" id="{63BAA043-A88A-7F66-2073-19A2D10956A5}"/>
              </a:ext>
            </a:extLst>
          </p:cNvPr>
          <p:cNvSpPr txBox="1"/>
          <p:nvPr/>
        </p:nvSpPr>
        <p:spPr>
          <a:xfrm>
            <a:off x="5808628" y="2342391"/>
            <a:ext cx="1144200"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平均池化</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01" name="组合 200">
            <a:extLst>
              <a:ext uri="{FF2B5EF4-FFF2-40B4-BE49-F238E27FC236}">
                <a16:creationId xmlns:a16="http://schemas.microsoft.com/office/drawing/2014/main" id="{873462D4-6E87-7DD4-2610-6D7E84ADBAC2}"/>
              </a:ext>
            </a:extLst>
          </p:cNvPr>
          <p:cNvGrpSpPr/>
          <p:nvPr/>
        </p:nvGrpSpPr>
        <p:grpSpPr>
          <a:xfrm>
            <a:off x="7369069" y="3171464"/>
            <a:ext cx="2182951" cy="1357475"/>
            <a:chOff x="6191478" y="3467034"/>
            <a:chExt cx="2182951" cy="1357475"/>
          </a:xfrm>
        </p:grpSpPr>
        <p:grpSp>
          <p:nvGrpSpPr>
            <p:cNvPr id="147" name="组合 146">
              <a:extLst>
                <a:ext uri="{FF2B5EF4-FFF2-40B4-BE49-F238E27FC236}">
                  <a16:creationId xmlns:a16="http://schemas.microsoft.com/office/drawing/2014/main" id="{855E23E6-08FB-0CFC-AB63-D193DF03BE0D}"/>
                </a:ext>
              </a:extLst>
            </p:cNvPr>
            <p:cNvGrpSpPr/>
            <p:nvPr/>
          </p:nvGrpSpPr>
          <p:grpSpPr>
            <a:xfrm>
              <a:off x="7757144" y="3842447"/>
              <a:ext cx="617285" cy="608437"/>
              <a:chOff x="3524503" y="3786720"/>
              <a:chExt cx="617285" cy="608437"/>
            </a:xfrm>
          </p:grpSpPr>
          <p:grpSp>
            <p:nvGrpSpPr>
              <p:cNvPr id="193" name="组合 192">
                <a:extLst>
                  <a:ext uri="{FF2B5EF4-FFF2-40B4-BE49-F238E27FC236}">
                    <a16:creationId xmlns:a16="http://schemas.microsoft.com/office/drawing/2014/main" id="{387A733C-5FDA-EB4D-6841-44057EC7431B}"/>
                  </a:ext>
                </a:extLst>
              </p:cNvPr>
              <p:cNvGrpSpPr/>
              <p:nvPr/>
            </p:nvGrpSpPr>
            <p:grpSpPr>
              <a:xfrm>
                <a:off x="3524503" y="3786720"/>
                <a:ext cx="617285" cy="608437"/>
                <a:chOff x="3678822" y="3683955"/>
                <a:chExt cx="617285" cy="608437"/>
              </a:xfrm>
              <a:scene3d>
                <a:camera prst="isometricOffAxis2Right"/>
                <a:lightRig rig="threePt" dir="t"/>
              </a:scene3d>
            </p:grpSpPr>
            <p:sp>
              <p:nvSpPr>
                <p:cNvPr id="195" name="矩形 194">
                  <a:extLst>
                    <a:ext uri="{FF2B5EF4-FFF2-40B4-BE49-F238E27FC236}">
                      <a16:creationId xmlns:a16="http://schemas.microsoft.com/office/drawing/2014/main" id="{05858783-3764-6DA8-9038-F9AFC7B2FAC8}"/>
                    </a:ext>
                  </a:extLst>
                </p:cNvPr>
                <p:cNvSpPr/>
                <p:nvPr/>
              </p:nvSpPr>
              <p:spPr>
                <a:xfrm>
                  <a:off x="3678822" y="3683955"/>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91BB3533-4B90-511C-09ED-2B0F6407BC62}"/>
                    </a:ext>
                  </a:extLst>
                </p:cNvPr>
                <p:cNvSpPr/>
                <p:nvPr/>
              </p:nvSpPr>
              <p:spPr>
                <a:xfrm>
                  <a:off x="3987464" y="3683955"/>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E68A43E2-82DF-60B8-BF84-278A33623A06}"/>
                    </a:ext>
                  </a:extLst>
                </p:cNvPr>
                <p:cNvSpPr/>
                <p:nvPr/>
              </p:nvSpPr>
              <p:spPr>
                <a:xfrm>
                  <a:off x="3678822" y="3983749"/>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7AADAAF6-B3F7-9A01-CD62-E6B371FD3018}"/>
                    </a:ext>
                  </a:extLst>
                </p:cNvPr>
                <p:cNvSpPr/>
                <p:nvPr/>
              </p:nvSpPr>
              <p:spPr>
                <a:xfrm>
                  <a:off x="3987464" y="3983749"/>
                  <a:ext cx="308643" cy="308643"/>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4" name="矩形 193">
                <a:extLst>
                  <a:ext uri="{FF2B5EF4-FFF2-40B4-BE49-F238E27FC236}">
                    <a16:creationId xmlns:a16="http://schemas.microsoft.com/office/drawing/2014/main" id="{F7E40437-3B98-FADA-0C51-2A861F20C2BA}"/>
                  </a:ext>
                </a:extLst>
              </p:cNvPr>
              <p:cNvSpPr/>
              <p:nvPr/>
            </p:nvSpPr>
            <p:spPr>
              <a:xfrm>
                <a:off x="3602484" y="3841087"/>
                <a:ext cx="308643" cy="30864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3" name="组合 152">
              <a:extLst>
                <a:ext uri="{FF2B5EF4-FFF2-40B4-BE49-F238E27FC236}">
                  <a16:creationId xmlns:a16="http://schemas.microsoft.com/office/drawing/2014/main" id="{2B718EFB-D71F-6FDC-BEE1-9FB77CD24FA6}"/>
                </a:ext>
              </a:extLst>
            </p:cNvPr>
            <p:cNvGrpSpPr/>
            <p:nvPr/>
          </p:nvGrpSpPr>
          <p:grpSpPr>
            <a:xfrm>
              <a:off x="6191478" y="3467034"/>
              <a:ext cx="1234569" cy="1357475"/>
              <a:chOff x="845917" y="3708172"/>
              <a:chExt cx="1234569" cy="1357475"/>
            </a:xfrm>
          </p:grpSpPr>
          <p:grpSp>
            <p:nvGrpSpPr>
              <p:cNvPr id="155" name="组合 154">
                <a:extLst>
                  <a:ext uri="{FF2B5EF4-FFF2-40B4-BE49-F238E27FC236}">
                    <a16:creationId xmlns:a16="http://schemas.microsoft.com/office/drawing/2014/main" id="{57A2BD50-C912-E2D6-373E-1D7F44A5B8E0}"/>
                  </a:ext>
                </a:extLst>
              </p:cNvPr>
              <p:cNvGrpSpPr/>
              <p:nvPr/>
            </p:nvGrpSpPr>
            <p:grpSpPr>
              <a:xfrm>
                <a:off x="845917" y="3785425"/>
                <a:ext cx="1234569" cy="1215249"/>
                <a:chOff x="725962" y="3218183"/>
                <a:chExt cx="1234569" cy="1215249"/>
              </a:xfrm>
              <a:scene3d>
                <a:camera prst="isometricOffAxis2Right"/>
                <a:lightRig rig="threePt" dir="t"/>
              </a:scene3d>
            </p:grpSpPr>
            <p:sp>
              <p:nvSpPr>
                <p:cNvPr id="177" name="矩形 176">
                  <a:extLst>
                    <a:ext uri="{FF2B5EF4-FFF2-40B4-BE49-F238E27FC236}">
                      <a16:creationId xmlns:a16="http://schemas.microsoft.com/office/drawing/2014/main" id="{EE1A8A48-EA6C-1C9A-2951-798FD1395138}"/>
                    </a:ext>
                  </a:extLst>
                </p:cNvPr>
                <p:cNvSpPr/>
                <p:nvPr/>
              </p:nvSpPr>
              <p:spPr>
                <a:xfrm>
                  <a:off x="725962"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F7C6B873-AD9B-5AAC-20CF-4CE8A42A9530}"/>
                    </a:ext>
                  </a:extLst>
                </p:cNvPr>
                <p:cNvSpPr/>
                <p:nvPr/>
              </p:nvSpPr>
              <p:spPr>
                <a:xfrm>
                  <a:off x="1034604"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6DBB6D1C-FE87-3C62-0C93-3AA8CE579B8F}"/>
                    </a:ext>
                  </a:extLst>
                </p:cNvPr>
                <p:cNvSpPr/>
                <p:nvPr/>
              </p:nvSpPr>
              <p:spPr>
                <a:xfrm>
                  <a:off x="1343246"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9649A31D-762D-EBFC-7EB5-75148D629FEB}"/>
                    </a:ext>
                  </a:extLst>
                </p:cNvPr>
                <p:cNvSpPr/>
                <p:nvPr/>
              </p:nvSpPr>
              <p:spPr>
                <a:xfrm>
                  <a:off x="1651888" y="3218183"/>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32C5DA17-62E7-9D91-BCAD-5B2A80C2DDCE}"/>
                    </a:ext>
                  </a:extLst>
                </p:cNvPr>
                <p:cNvSpPr/>
                <p:nvPr/>
              </p:nvSpPr>
              <p:spPr>
                <a:xfrm>
                  <a:off x="725962"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E5CCCF00-0A87-6821-D3E6-FDFB7A10283B}"/>
                    </a:ext>
                  </a:extLst>
                </p:cNvPr>
                <p:cNvSpPr/>
                <p:nvPr/>
              </p:nvSpPr>
              <p:spPr>
                <a:xfrm>
                  <a:off x="1034604"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316E3EC9-A3D7-779F-EDE5-FCA96ED34A0F}"/>
                    </a:ext>
                  </a:extLst>
                </p:cNvPr>
                <p:cNvSpPr/>
                <p:nvPr/>
              </p:nvSpPr>
              <p:spPr>
                <a:xfrm>
                  <a:off x="1343246"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013EFE8F-8D4D-95AF-5671-80BDE40DAC75}"/>
                    </a:ext>
                  </a:extLst>
                </p:cNvPr>
                <p:cNvSpPr/>
                <p:nvPr/>
              </p:nvSpPr>
              <p:spPr>
                <a:xfrm>
                  <a:off x="1651888" y="352599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1523D513-101D-1457-A564-4263C0540CE0}"/>
                    </a:ext>
                  </a:extLst>
                </p:cNvPr>
                <p:cNvSpPr/>
                <p:nvPr/>
              </p:nvSpPr>
              <p:spPr>
                <a:xfrm>
                  <a:off x="725962"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6C254D22-C1A5-46F4-3260-D73CEAFAAAD6}"/>
                    </a:ext>
                  </a:extLst>
                </p:cNvPr>
                <p:cNvSpPr/>
                <p:nvPr/>
              </p:nvSpPr>
              <p:spPr>
                <a:xfrm>
                  <a:off x="1034604"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08175D4C-4DBD-E8BA-C8B7-BFE983ACC715}"/>
                    </a:ext>
                  </a:extLst>
                </p:cNvPr>
                <p:cNvSpPr/>
                <p:nvPr/>
              </p:nvSpPr>
              <p:spPr>
                <a:xfrm>
                  <a:off x="1343246"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3193BD7D-E694-06E4-434F-6C78F07E95EB}"/>
                    </a:ext>
                  </a:extLst>
                </p:cNvPr>
                <p:cNvSpPr/>
                <p:nvPr/>
              </p:nvSpPr>
              <p:spPr>
                <a:xfrm>
                  <a:off x="1651888" y="3824987"/>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8176F9CA-ED6C-C0A2-B254-7BC5CB8DF8A1}"/>
                    </a:ext>
                  </a:extLst>
                </p:cNvPr>
                <p:cNvSpPr/>
                <p:nvPr/>
              </p:nvSpPr>
              <p:spPr>
                <a:xfrm>
                  <a:off x="725962" y="4124781"/>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B9526A4A-7921-355F-7106-68507C4CA88F}"/>
                    </a:ext>
                  </a:extLst>
                </p:cNvPr>
                <p:cNvSpPr/>
                <p:nvPr/>
              </p:nvSpPr>
              <p:spPr>
                <a:xfrm>
                  <a:off x="1034604" y="4124781"/>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0B778781-A7C7-FFD6-F32D-AD65F701F599}"/>
                    </a:ext>
                  </a:extLst>
                </p:cNvPr>
                <p:cNvSpPr/>
                <p:nvPr/>
              </p:nvSpPr>
              <p:spPr>
                <a:xfrm>
                  <a:off x="1343246" y="4124780"/>
                  <a:ext cx="308643" cy="308642"/>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E471A720-50F5-EEBC-94BA-2248FE338490}"/>
                    </a:ext>
                  </a:extLst>
                </p:cNvPr>
                <p:cNvSpPr/>
                <p:nvPr/>
              </p:nvSpPr>
              <p:spPr>
                <a:xfrm>
                  <a:off x="1651888" y="4124788"/>
                  <a:ext cx="308643" cy="308644"/>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6" name="组合 155">
                <a:extLst>
                  <a:ext uri="{FF2B5EF4-FFF2-40B4-BE49-F238E27FC236}">
                    <a16:creationId xmlns:a16="http://schemas.microsoft.com/office/drawing/2014/main" id="{AE6BA9E2-3AB9-2E3A-E7B3-E14127AE2D7E}"/>
                  </a:ext>
                </a:extLst>
              </p:cNvPr>
              <p:cNvGrpSpPr/>
              <p:nvPr/>
            </p:nvGrpSpPr>
            <p:grpSpPr>
              <a:xfrm>
                <a:off x="1018003" y="3708172"/>
                <a:ext cx="886645" cy="1357475"/>
                <a:chOff x="1018003" y="3708172"/>
                <a:chExt cx="886645" cy="1357475"/>
              </a:xfrm>
            </p:grpSpPr>
            <p:grpSp>
              <p:nvGrpSpPr>
                <p:cNvPr id="157" name="组合 156">
                  <a:extLst>
                    <a:ext uri="{FF2B5EF4-FFF2-40B4-BE49-F238E27FC236}">
                      <a16:creationId xmlns:a16="http://schemas.microsoft.com/office/drawing/2014/main" id="{A2D0855A-B7E8-73F2-2D8D-82731745ADB5}"/>
                    </a:ext>
                  </a:extLst>
                </p:cNvPr>
                <p:cNvGrpSpPr/>
                <p:nvPr/>
              </p:nvGrpSpPr>
              <p:grpSpPr>
                <a:xfrm>
                  <a:off x="1018003" y="3871705"/>
                  <a:ext cx="617285" cy="614694"/>
                  <a:chOff x="1750815" y="5025042"/>
                  <a:chExt cx="617285" cy="614694"/>
                </a:xfrm>
                <a:scene3d>
                  <a:camera prst="isometricOffAxis2Right"/>
                  <a:lightRig rig="threePt" dir="t"/>
                </a:scene3d>
              </p:grpSpPr>
              <p:sp>
                <p:nvSpPr>
                  <p:cNvPr id="173" name="矩形 172">
                    <a:extLst>
                      <a:ext uri="{FF2B5EF4-FFF2-40B4-BE49-F238E27FC236}">
                        <a16:creationId xmlns:a16="http://schemas.microsoft.com/office/drawing/2014/main" id="{DF34B179-FBE1-3941-BFF0-11AA7A2E5BAA}"/>
                      </a:ext>
                    </a:extLst>
                  </p:cNvPr>
                  <p:cNvSpPr/>
                  <p:nvPr/>
                </p:nvSpPr>
                <p:spPr>
                  <a:xfrm>
                    <a:off x="1750815"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CB43AC05-28F6-3DB3-0185-0EBF39EB56AE}"/>
                      </a:ext>
                    </a:extLst>
                  </p:cNvPr>
                  <p:cNvSpPr/>
                  <p:nvPr/>
                </p:nvSpPr>
                <p:spPr>
                  <a:xfrm>
                    <a:off x="2059457"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F9E798CF-955D-086F-2632-CD537A9686BF}"/>
                      </a:ext>
                    </a:extLst>
                  </p:cNvPr>
                  <p:cNvSpPr/>
                  <p:nvPr/>
                </p:nvSpPr>
                <p:spPr>
                  <a:xfrm>
                    <a:off x="1750815"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836200DE-97D0-3531-192F-037A2E4BC378}"/>
                      </a:ext>
                    </a:extLst>
                  </p:cNvPr>
                  <p:cNvSpPr/>
                  <p:nvPr/>
                </p:nvSpPr>
                <p:spPr>
                  <a:xfrm>
                    <a:off x="2059457"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E18E8BD6-9DBB-77B3-2B54-3C9DE74C92D5}"/>
                    </a:ext>
                  </a:extLst>
                </p:cNvPr>
                <p:cNvGrpSpPr/>
                <p:nvPr/>
              </p:nvGrpSpPr>
              <p:grpSpPr>
                <a:xfrm>
                  <a:off x="1018923" y="4450953"/>
                  <a:ext cx="617285" cy="614694"/>
                  <a:chOff x="2974726" y="5366452"/>
                  <a:chExt cx="617285" cy="614694"/>
                </a:xfrm>
                <a:scene3d>
                  <a:camera prst="isometricOffAxis2Right"/>
                  <a:lightRig rig="threePt" dir="t"/>
                </a:scene3d>
              </p:grpSpPr>
              <p:sp>
                <p:nvSpPr>
                  <p:cNvPr id="169" name="矩形 168">
                    <a:extLst>
                      <a:ext uri="{FF2B5EF4-FFF2-40B4-BE49-F238E27FC236}">
                        <a16:creationId xmlns:a16="http://schemas.microsoft.com/office/drawing/2014/main" id="{175DBC42-527B-4ACA-F938-D643896ADA20}"/>
                      </a:ext>
                    </a:extLst>
                  </p:cNvPr>
                  <p:cNvSpPr/>
                  <p:nvPr/>
                </p:nvSpPr>
                <p:spPr>
                  <a:xfrm>
                    <a:off x="2974726"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C576A770-DD05-334E-6299-77BE37663033}"/>
                      </a:ext>
                    </a:extLst>
                  </p:cNvPr>
                  <p:cNvSpPr/>
                  <p:nvPr/>
                </p:nvSpPr>
                <p:spPr>
                  <a:xfrm>
                    <a:off x="3283368"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296C2736-FD65-27E1-2C90-AD5C2236C769}"/>
                      </a:ext>
                    </a:extLst>
                  </p:cNvPr>
                  <p:cNvSpPr/>
                  <p:nvPr/>
                </p:nvSpPr>
                <p:spPr>
                  <a:xfrm>
                    <a:off x="2974726"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a:extLst>
                      <a:ext uri="{FF2B5EF4-FFF2-40B4-BE49-F238E27FC236}">
                        <a16:creationId xmlns:a16="http://schemas.microsoft.com/office/drawing/2014/main" id="{79F5F22F-86CD-2BD8-C6DC-799F37F783D2}"/>
                      </a:ext>
                    </a:extLst>
                  </p:cNvPr>
                  <p:cNvSpPr/>
                  <p:nvPr/>
                </p:nvSpPr>
                <p:spPr>
                  <a:xfrm>
                    <a:off x="3283368"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9" name="组合 158">
                  <a:extLst>
                    <a:ext uri="{FF2B5EF4-FFF2-40B4-BE49-F238E27FC236}">
                      <a16:creationId xmlns:a16="http://schemas.microsoft.com/office/drawing/2014/main" id="{55BB8E2E-C484-036B-EE3A-424D9417A3C0}"/>
                    </a:ext>
                  </a:extLst>
                </p:cNvPr>
                <p:cNvGrpSpPr/>
                <p:nvPr/>
              </p:nvGrpSpPr>
              <p:grpSpPr>
                <a:xfrm>
                  <a:off x="1287363" y="4289367"/>
                  <a:ext cx="617285" cy="614694"/>
                  <a:chOff x="1750815" y="5025042"/>
                  <a:chExt cx="617285" cy="614694"/>
                </a:xfrm>
                <a:scene3d>
                  <a:camera prst="isometricOffAxis2Right"/>
                  <a:lightRig rig="threePt" dir="t"/>
                </a:scene3d>
              </p:grpSpPr>
              <p:sp>
                <p:nvSpPr>
                  <p:cNvPr id="165" name="矩形 164">
                    <a:extLst>
                      <a:ext uri="{FF2B5EF4-FFF2-40B4-BE49-F238E27FC236}">
                        <a16:creationId xmlns:a16="http://schemas.microsoft.com/office/drawing/2014/main" id="{51BFC1DB-B932-A47B-0DF2-166D8D62C7A1}"/>
                      </a:ext>
                    </a:extLst>
                  </p:cNvPr>
                  <p:cNvSpPr/>
                  <p:nvPr/>
                </p:nvSpPr>
                <p:spPr>
                  <a:xfrm>
                    <a:off x="1750815"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637159F9-B677-C341-0BD8-7467A2A9BC66}"/>
                      </a:ext>
                    </a:extLst>
                  </p:cNvPr>
                  <p:cNvSpPr/>
                  <p:nvPr/>
                </p:nvSpPr>
                <p:spPr>
                  <a:xfrm>
                    <a:off x="2059457" y="5025042"/>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743A3CF3-7CF4-CE61-DE2E-F8FA91E29765}"/>
                      </a:ext>
                    </a:extLst>
                  </p:cNvPr>
                  <p:cNvSpPr/>
                  <p:nvPr/>
                </p:nvSpPr>
                <p:spPr>
                  <a:xfrm>
                    <a:off x="1750815"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5773D90A-5E39-027B-AEB6-EF005FB4BBB5}"/>
                      </a:ext>
                    </a:extLst>
                  </p:cNvPr>
                  <p:cNvSpPr/>
                  <p:nvPr/>
                </p:nvSpPr>
                <p:spPr>
                  <a:xfrm>
                    <a:off x="2059457" y="5331093"/>
                    <a:ext cx="308643" cy="308643"/>
                  </a:xfrm>
                  <a:prstGeom prst="rect">
                    <a:avLst/>
                  </a:prstGeom>
                  <a:solidFill>
                    <a:schemeClr val="accent4">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0" name="组合 159">
                  <a:extLst>
                    <a:ext uri="{FF2B5EF4-FFF2-40B4-BE49-F238E27FC236}">
                      <a16:creationId xmlns:a16="http://schemas.microsoft.com/office/drawing/2014/main" id="{49928ED4-7A52-CDDE-2104-1A40C803F451}"/>
                    </a:ext>
                  </a:extLst>
                </p:cNvPr>
                <p:cNvGrpSpPr/>
                <p:nvPr/>
              </p:nvGrpSpPr>
              <p:grpSpPr>
                <a:xfrm>
                  <a:off x="1287362" y="3708172"/>
                  <a:ext cx="617285" cy="614694"/>
                  <a:chOff x="2974726" y="5366452"/>
                  <a:chExt cx="617285" cy="614694"/>
                </a:xfrm>
                <a:scene3d>
                  <a:camera prst="isometricOffAxis2Right"/>
                  <a:lightRig rig="threePt" dir="t"/>
                </a:scene3d>
              </p:grpSpPr>
              <p:sp>
                <p:nvSpPr>
                  <p:cNvPr id="161" name="矩形 160">
                    <a:extLst>
                      <a:ext uri="{FF2B5EF4-FFF2-40B4-BE49-F238E27FC236}">
                        <a16:creationId xmlns:a16="http://schemas.microsoft.com/office/drawing/2014/main" id="{C2315A90-A54F-FC9F-A319-77D543AC9B13}"/>
                      </a:ext>
                    </a:extLst>
                  </p:cNvPr>
                  <p:cNvSpPr/>
                  <p:nvPr/>
                </p:nvSpPr>
                <p:spPr>
                  <a:xfrm>
                    <a:off x="2974726"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AC86187F-7AF2-B46C-F189-35C528E714E6}"/>
                      </a:ext>
                    </a:extLst>
                  </p:cNvPr>
                  <p:cNvSpPr/>
                  <p:nvPr/>
                </p:nvSpPr>
                <p:spPr>
                  <a:xfrm>
                    <a:off x="3283368" y="5366452"/>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7A2FC624-C973-66DB-83DE-E193B4E3C0B9}"/>
                      </a:ext>
                    </a:extLst>
                  </p:cNvPr>
                  <p:cNvSpPr/>
                  <p:nvPr/>
                </p:nvSpPr>
                <p:spPr>
                  <a:xfrm>
                    <a:off x="2974726"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3400F264-DBD7-5925-1FB6-A23D57590065}"/>
                      </a:ext>
                    </a:extLst>
                  </p:cNvPr>
                  <p:cNvSpPr/>
                  <p:nvPr/>
                </p:nvSpPr>
                <p:spPr>
                  <a:xfrm>
                    <a:off x="3283368" y="5672503"/>
                    <a:ext cx="308643" cy="308643"/>
                  </a:xfrm>
                  <a:prstGeom prst="rect">
                    <a:avLst/>
                  </a:prstGeom>
                  <a:solidFill>
                    <a:schemeClr val="accent6">
                      <a:lumMod val="40000"/>
                      <a:lumOff val="60000"/>
                      <a:alpha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cxnSp>
          <p:nvCxnSpPr>
            <p:cNvPr id="149" name="直接连接符 148">
              <a:extLst>
                <a:ext uri="{FF2B5EF4-FFF2-40B4-BE49-F238E27FC236}">
                  <a16:creationId xmlns:a16="http://schemas.microsoft.com/office/drawing/2014/main" id="{25CB042A-446E-3D84-A344-EE86FC89D62A}"/>
                </a:ext>
              </a:extLst>
            </p:cNvPr>
            <p:cNvCxnSpPr>
              <a:cxnSpLocks/>
            </p:cNvCxnSpPr>
            <p:nvPr/>
          </p:nvCxnSpPr>
          <p:spPr>
            <a:xfrm flipV="1">
              <a:off x="6587940" y="4044677"/>
              <a:ext cx="1401506" cy="961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08E654AA-F697-0BC8-3EA0-6066F5D096C8}"/>
                </a:ext>
              </a:extLst>
            </p:cNvPr>
            <p:cNvCxnSpPr>
              <a:cxnSpLocks/>
            </p:cNvCxnSpPr>
            <p:nvPr/>
          </p:nvCxnSpPr>
          <p:spPr>
            <a:xfrm>
              <a:off x="6581730" y="3841386"/>
              <a:ext cx="1406075" cy="204831"/>
            </a:xfrm>
            <a:prstGeom prst="line">
              <a:avLst/>
            </a:prstGeom>
            <a:ln w="952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73A65C27-D401-7CD8-4B95-D3889B478324}"/>
                </a:ext>
              </a:extLst>
            </p:cNvPr>
            <p:cNvCxnSpPr>
              <a:cxnSpLocks/>
            </p:cNvCxnSpPr>
            <p:nvPr/>
          </p:nvCxnSpPr>
          <p:spPr>
            <a:xfrm>
              <a:off x="6723009" y="3756726"/>
              <a:ext cx="1264796" cy="289491"/>
            </a:xfrm>
            <a:prstGeom prst="line">
              <a:avLst/>
            </a:prstGeom>
            <a:ln w="952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4B0F0EC8-54AC-B452-6819-28369239D21E}"/>
                </a:ext>
              </a:extLst>
            </p:cNvPr>
            <p:cNvCxnSpPr>
              <a:cxnSpLocks/>
            </p:cNvCxnSpPr>
            <p:nvPr/>
          </p:nvCxnSpPr>
          <p:spPr>
            <a:xfrm flipV="1">
              <a:off x="6734188" y="4058257"/>
              <a:ext cx="1253617" cy="2805"/>
            </a:xfrm>
            <a:prstGeom prst="line">
              <a:avLst/>
            </a:prstGeom>
            <a:ln w="952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sp>
        <p:nvSpPr>
          <p:cNvPr id="202" name="文本框 201">
            <a:extLst>
              <a:ext uri="{FF2B5EF4-FFF2-40B4-BE49-F238E27FC236}">
                <a16:creationId xmlns:a16="http://schemas.microsoft.com/office/drawing/2014/main" id="{44BF8D30-FEF9-3D0D-2C15-E84496DCD153}"/>
              </a:ext>
            </a:extLst>
          </p:cNvPr>
          <p:cNvSpPr txBox="1"/>
          <p:nvPr/>
        </p:nvSpPr>
        <p:spPr>
          <a:xfrm>
            <a:off x="1748334" y="4896194"/>
            <a:ext cx="2465546" cy="377283"/>
          </a:xfrm>
          <a:prstGeom prst="rect">
            <a:avLst/>
          </a:prstGeom>
          <a:noFill/>
        </p:spPr>
        <p:txBody>
          <a:bodyPr wrap="square">
            <a:spAutoFit/>
          </a:bodyPr>
          <a:lstStyle/>
          <a:p>
            <a:pP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粗边梯度为 </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，其他边无梯度</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3" name="文本框 202">
            <a:extLst>
              <a:ext uri="{FF2B5EF4-FFF2-40B4-BE49-F238E27FC236}">
                <a16:creationId xmlns:a16="http://schemas.microsoft.com/office/drawing/2014/main" id="{1BA2BF79-7217-408B-A079-72F3ABF643E1}"/>
              </a:ext>
            </a:extLst>
          </p:cNvPr>
          <p:cNvSpPr txBox="1"/>
          <p:nvPr/>
        </p:nvSpPr>
        <p:spPr>
          <a:xfrm>
            <a:off x="6483798" y="4884898"/>
            <a:ext cx="3953495" cy="377283"/>
          </a:xfrm>
          <a:prstGeom prst="rect">
            <a:avLst/>
          </a:prstGeom>
          <a:noFill/>
        </p:spPr>
        <p:txBody>
          <a:bodyPr wrap="square">
            <a:spAutoFit/>
          </a:bodyPr>
          <a:lstStyle/>
          <a:p>
            <a:pP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梯度与输入</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输出差值成正比，各边梯度加和为 </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a:t>
            </a:r>
          </a:p>
        </p:txBody>
      </p:sp>
      <p:graphicFrame>
        <p:nvGraphicFramePr>
          <p:cNvPr id="204" name="对象 203">
            <a:extLst>
              <a:ext uri="{FF2B5EF4-FFF2-40B4-BE49-F238E27FC236}">
                <a16:creationId xmlns:a16="http://schemas.microsoft.com/office/drawing/2014/main" id="{315241B4-F8FE-C7E1-FC24-D5F32E9CB2C9}"/>
              </a:ext>
            </a:extLst>
          </p:cNvPr>
          <p:cNvGraphicFramePr>
            <a:graphicFrameLocks noChangeAspect="1"/>
          </p:cNvGraphicFramePr>
          <p:nvPr>
            <p:extLst>
              <p:ext uri="{D42A27DB-BD31-4B8C-83A1-F6EECF244321}">
                <p14:modId xmlns:p14="http://schemas.microsoft.com/office/powerpoint/2010/main" val="3446304909"/>
              </p:ext>
            </p:extLst>
          </p:nvPr>
        </p:nvGraphicFramePr>
        <p:xfrm>
          <a:off x="6671006" y="3404639"/>
          <a:ext cx="984250" cy="715962"/>
        </p:xfrm>
        <a:graphic>
          <a:graphicData uri="http://schemas.openxmlformats.org/presentationml/2006/ole">
            <mc:AlternateContent xmlns:mc="http://schemas.openxmlformats.org/markup-compatibility/2006">
              <mc:Choice xmlns:v="urn:schemas-microsoft-com:vml" Requires="v">
                <p:oleObj name="AxMath" r:id="rId13" imgW="984240" imgH="716040" progId="Equation.AxMath">
                  <p:embed/>
                </p:oleObj>
              </mc:Choice>
              <mc:Fallback>
                <p:oleObj name="AxMath" r:id="rId13" imgW="984240" imgH="71604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14"/>
                      <a:stretch>
                        <a:fillRect/>
                      </a:stretch>
                    </p:blipFill>
                    <p:spPr>
                      <a:xfrm>
                        <a:off x="6671006" y="3404639"/>
                        <a:ext cx="984250" cy="715962"/>
                      </a:xfrm>
                      <a:prstGeom prst="rect">
                        <a:avLst/>
                      </a:prstGeom>
                    </p:spPr>
                  </p:pic>
                </p:oleObj>
              </mc:Fallback>
            </mc:AlternateContent>
          </a:graphicData>
        </a:graphic>
      </p:graphicFrame>
      <p:graphicFrame>
        <p:nvGraphicFramePr>
          <p:cNvPr id="205" name="对象 204">
            <a:extLst>
              <a:ext uri="{FF2B5EF4-FFF2-40B4-BE49-F238E27FC236}">
                <a16:creationId xmlns:a16="http://schemas.microsoft.com/office/drawing/2014/main" id="{401C0A16-16D3-0433-DCC0-66E1110643F5}"/>
              </a:ext>
            </a:extLst>
          </p:cNvPr>
          <p:cNvGraphicFramePr>
            <a:graphicFrameLocks noChangeAspect="1"/>
          </p:cNvGraphicFramePr>
          <p:nvPr>
            <p:extLst>
              <p:ext uri="{D42A27DB-BD31-4B8C-83A1-F6EECF244321}">
                <p14:modId xmlns:p14="http://schemas.microsoft.com/office/powerpoint/2010/main" val="2939881894"/>
              </p:ext>
            </p:extLst>
          </p:nvPr>
        </p:nvGraphicFramePr>
        <p:xfrm>
          <a:off x="9070578" y="3268061"/>
          <a:ext cx="192087" cy="328613"/>
        </p:xfrm>
        <a:graphic>
          <a:graphicData uri="http://schemas.openxmlformats.org/presentationml/2006/ole">
            <mc:AlternateContent xmlns:mc="http://schemas.openxmlformats.org/markup-compatibility/2006">
              <mc:Choice xmlns:v="urn:schemas-microsoft-com:vml" Requires="v">
                <p:oleObj name="AxMath" r:id="rId15" imgW="191520" imgH="328680" progId="Equation.AxMath">
                  <p:embed/>
                </p:oleObj>
              </mc:Choice>
              <mc:Fallback>
                <p:oleObj name="AxMath" r:id="rId15" imgW="191520" imgH="328680" progId="Equation.AxMath">
                  <p:embed/>
                  <p:pic>
                    <p:nvPicPr>
                      <p:cNvPr id="204" name="对象 203">
                        <a:extLst>
                          <a:ext uri="{FF2B5EF4-FFF2-40B4-BE49-F238E27FC236}">
                            <a16:creationId xmlns:a16="http://schemas.microsoft.com/office/drawing/2014/main" id="{315241B4-F8FE-C7E1-FC24-D5F32E9CB2C9}"/>
                          </a:ext>
                        </a:extLst>
                      </p:cNvPr>
                      <p:cNvPicPr/>
                      <p:nvPr/>
                    </p:nvPicPr>
                    <p:blipFill>
                      <a:blip r:embed="rId16"/>
                      <a:stretch>
                        <a:fillRect/>
                      </a:stretch>
                    </p:blipFill>
                    <p:spPr>
                      <a:xfrm>
                        <a:off x="9070578" y="3268061"/>
                        <a:ext cx="192087" cy="328613"/>
                      </a:xfrm>
                      <a:prstGeom prst="rect">
                        <a:avLst/>
                      </a:prstGeom>
                    </p:spPr>
                  </p:pic>
                </p:oleObj>
              </mc:Fallback>
            </mc:AlternateContent>
          </a:graphicData>
        </a:graphic>
      </p:graphicFrame>
      <p:graphicFrame>
        <p:nvGraphicFramePr>
          <p:cNvPr id="206" name="对象 205">
            <a:extLst>
              <a:ext uri="{FF2B5EF4-FFF2-40B4-BE49-F238E27FC236}">
                <a16:creationId xmlns:a16="http://schemas.microsoft.com/office/drawing/2014/main" id="{EAB1EFFD-6A3A-F428-7CD3-815A3B446F69}"/>
              </a:ext>
            </a:extLst>
          </p:cNvPr>
          <p:cNvGraphicFramePr>
            <a:graphicFrameLocks noChangeAspect="1"/>
          </p:cNvGraphicFramePr>
          <p:nvPr>
            <p:extLst>
              <p:ext uri="{D42A27DB-BD31-4B8C-83A1-F6EECF244321}">
                <p14:modId xmlns:p14="http://schemas.microsoft.com/office/powerpoint/2010/main" val="2646634414"/>
              </p:ext>
            </p:extLst>
          </p:nvPr>
        </p:nvGraphicFramePr>
        <p:xfrm>
          <a:off x="7478713" y="5407044"/>
          <a:ext cx="2117725" cy="1108075"/>
        </p:xfrm>
        <a:graphic>
          <a:graphicData uri="http://schemas.openxmlformats.org/presentationml/2006/ole">
            <mc:AlternateContent xmlns:mc="http://schemas.openxmlformats.org/markup-compatibility/2006">
              <mc:Choice xmlns:v="urn:schemas-microsoft-com:vml" Requires="v">
                <p:oleObj name="AxMath" r:id="rId17" imgW="2118240" imgH="1108080" progId="Equation.AxMath">
                  <p:embed/>
                </p:oleObj>
              </mc:Choice>
              <mc:Fallback>
                <p:oleObj name="AxMath" r:id="rId17" imgW="2118240" imgH="1108080" progId="Equation.AxMath">
                  <p:embed/>
                  <p:pic>
                    <p:nvPicPr>
                      <p:cNvPr id="29" name="对象 28">
                        <a:extLst>
                          <a:ext uri="{FF2B5EF4-FFF2-40B4-BE49-F238E27FC236}">
                            <a16:creationId xmlns:a16="http://schemas.microsoft.com/office/drawing/2014/main" id="{8409E7DA-9921-B81A-2ECB-53801D9640FC}"/>
                          </a:ext>
                        </a:extLst>
                      </p:cNvPr>
                      <p:cNvPicPr/>
                      <p:nvPr/>
                    </p:nvPicPr>
                    <p:blipFill>
                      <a:blip r:embed="rId18"/>
                      <a:stretch>
                        <a:fillRect/>
                      </a:stretch>
                    </p:blipFill>
                    <p:spPr>
                      <a:xfrm>
                        <a:off x="7478713" y="5407044"/>
                        <a:ext cx="2117725" cy="1108075"/>
                      </a:xfrm>
                      <a:prstGeom prst="rect">
                        <a:avLst/>
                      </a:prstGeom>
                    </p:spPr>
                  </p:pic>
                </p:oleObj>
              </mc:Fallback>
            </mc:AlternateContent>
          </a:graphicData>
        </a:graphic>
      </p:graphicFrame>
      <p:graphicFrame>
        <p:nvGraphicFramePr>
          <p:cNvPr id="207" name="对象 206">
            <a:extLst>
              <a:ext uri="{FF2B5EF4-FFF2-40B4-BE49-F238E27FC236}">
                <a16:creationId xmlns:a16="http://schemas.microsoft.com/office/drawing/2014/main" id="{0A4B538E-4869-B302-9F5B-56A9B5910323}"/>
              </a:ext>
            </a:extLst>
          </p:cNvPr>
          <p:cNvGraphicFramePr>
            <a:graphicFrameLocks noChangeAspect="1"/>
          </p:cNvGraphicFramePr>
          <p:nvPr>
            <p:extLst>
              <p:ext uri="{D42A27DB-BD31-4B8C-83A1-F6EECF244321}">
                <p14:modId xmlns:p14="http://schemas.microsoft.com/office/powerpoint/2010/main" val="658035226"/>
              </p:ext>
            </p:extLst>
          </p:nvPr>
        </p:nvGraphicFramePr>
        <p:xfrm>
          <a:off x="1119115" y="3404639"/>
          <a:ext cx="984250" cy="715962"/>
        </p:xfrm>
        <a:graphic>
          <a:graphicData uri="http://schemas.openxmlformats.org/presentationml/2006/ole">
            <mc:AlternateContent xmlns:mc="http://schemas.openxmlformats.org/markup-compatibility/2006">
              <mc:Choice xmlns:v="urn:schemas-microsoft-com:vml" Requires="v">
                <p:oleObj name="AxMath" r:id="rId19" imgW="984240" imgH="716040" progId="Equation.AxMath">
                  <p:embed/>
                </p:oleObj>
              </mc:Choice>
              <mc:Fallback>
                <p:oleObj name="AxMath" r:id="rId19" imgW="984240" imgH="716040" progId="Equation.AxMath">
                  <p:embed/>
                  <p:pic>
                    <p:nvPicPr>
                      <p:cNvPr id="204" name="对象 203">
                        <a:extLst>
                          <a:ext uri="{FF2B5EF4-FFF2-40B4-BE49-F238E27FC236}">
                            <a16:creationId xmlns:a16="http://schemas.microsoft.com/office/drawing/2014/main" id="{315241B4-F8FE-C7E1-FC24-D5F32E9CB2C9}"/>
                          </a:ext>
                        </a:extLst>
                      </p:cNvPr>
                      <p:cNvPicPr/>
                      <p:nvPr/>
                    </p:nvPicPr>
                    <p:blipFill>
                      <a:blip r:embed="rId14"/>
                      <a:stretch>
                        <a:fillRect/>
                      </a:stretch>
                    </p:blipFill>
                    <p:spPr>
                      <a:xfrm>
                        <a:off x="1119115" y="3404639"/>
                        <a:ext cx="984250" cy="715962"/>
                      </a:xfrm>
                      <a:prstGeom prst="rect">
                        <a:avLst/>
                      </a:prstGeom>
                    </p:spPr>
                  </p:pic>
                </p:oleObj>
              </mc:Fallback>
            </mc:AlternateContent>
          </a:graphicData>
        </a:graphic>
      </p:graphicFrame>
      <p:graphicFrame>
        <p:nvGraphicFramePr>
          <p:cNvPr id="208" name="对象 207">
            <a:extLst>
              <a:ext uri="{FF2B5EF4-FFF2-40B4-BE49-F238E27FC236}">
                <a16:creationId xmlns:a16="http://schemas.microsoft.com/office/drawing/2014/main" id="{A4AA2813-CE9F-D807-3E8D-E0DE41881036}"/>
              </a:ext>
            </a:extLst>
          </p:cNvPr>
          <p:cNvGraphicFramePr>
            <a:graphicFrameLocks noChangeAspect="1"/>
          </p:cNvGraphicFramePr>
          <p:nvPr>
            <p:extLst>
              <p:ext uri="{D42A27DB-BD31-4B8C-83A1-F6EECF244321}">
                <p14:modId xmlns:p14="http://schemas.microsoft.com/office/powerpoint/2010/main" val="1924218665"/>
              </p:ext>
            </p:extLst>
          </p:nvPr>
        </p:nvGraphicFramePr>
        <p:xfrm>
          <a:off x="3533001" y="3279696"/>
          <a:ext cx="192087" cy="328613"/>
        </p:xfrm>
        <a:graphic>
          <a:graphicData uri="http://schemas.openxmlformats.org/presentationml/2006/ole">
            <mc:AlternateContent xmlns:mc="http://schemas.openxmlformats.org/markup-compatibility/2006">
              <mc:Choice xmlns:v="urn:schemas-microsoft-com:vml" Requires="v">
                <p:oleObj name="AxMath" r:id="rId20" imgW="191520" imgH="328680" progId="Equation.AxMath">
                  <p:embed/>
                </p:oleObj>
              </mc:Choice>
              <mc:Fallback>
                <p:oleObj name="AxMath" r:id="rId20" imgW="191520" imgH="328680" progId="Equation.AxMath">
                  <p:embed/>
                  <p:pic>
                    <p:nvPicPr>
                      <p:cNvPr id="205" name="对象 204">
                        <a:extLst>
                          <a:ext uri="{FF2B5EF4-FFF2-40B4-BE49-F238E27FC236}">
                            <a16:creationId xmlns:a16="http://schemas.microsoft.com/office/drawing/2014/main" id="{401C0A16-16D3-0433-DCC0-66E1110643F5}"/>
                          </a:ext>
                        </a:extLst>
                      </p:cNvPr>
                      <p:cNvPicPr/>
                      <p:nvPr/>
                    </p:nvPicPr>
                    <p:blipFill>
                      <a:blip r:embed="rId16"/>
                      <a:stretch>
                        <a:fillRect/>
                      </a:stretch>
                    </p:blipFill>
                    <p:spPr>
                      <a:xfrm>
                        <a:off x="3533001" y="3279696"/>
                        <a:ext cx="192087" cy="328613"/>
                      </a:xfrm>
                      <a:prstGeom prst="rect">
                        <a:avLst/>
                      </a:prstGeom>
                    </p:spPr>
                  </p:pic>
                </p:oleObj>
              </mc:Fallback>
            </mc:AlternateContent>
          </a:graphicData>
        </a:graphic>
      </p:graphicFrame>
      <p:graphicFrame>
        <p:nvGraphicFramePr>
          <p:cNvPr id="209" name="对象 208">
            <a:extLst>
              <a:ext uri="{FF2B5EF4-FFF2-40B4-BE49-F238E27FC236}">
                <a16:creationId xmlns:a16="http://schemas.microsoft.com/office/drawing/2014/main" id="{B61F8538-D423-870B-3ED8-23E5FD0AEF54}"/>
              </a:ext>
            </a:extLst>
          </p:cNvPr>
          <p:cNvGraphicFramePr>
            <a:graphicFrameLocks noChangeAspect="1"/>
          </p:cNvGraphicFramePr>
          <p:nvPr>
            <p:extLst>
              <p:ext uri="{D42A27DB-BD31-4B8C-83A1-F6EECF244321}">
                <p14:modId xmlns:p14="http://schemas.microsoft.com/office/powerpoint/2010/main" val="3658089238"/>
              </p:ext>
            </p:extLst>
          </p:nvPr>
        </p:nvGraphicFramePr>
        <p:xfrm>
          <a:off x="1154014" y="5456027"/>
          <a:ext cx="3578225" cy="646113"/>
        </p:xfrm>
        <a:graphic>
          <a:graphicData uri="http://schemas.openxmlformats.org/presentationml/2006/ole">
            <mc:AlternateContent xmlns:mc="http://schemas.openxmlformats.org/markup-compatibility/2006">
              <mc:Choice xmlns:v="urn:schemas-microsoft-com:vml" Requires="v">
                <p:oleObj name="AxMath" r:id="rId21" imgW="3578760" imgH="646200" progId="Equation.AxMath">
                  <p:embed/>
                </p:oleObj>
              </mc:Choice>
              <mc:Fallback>
                <p:oleObj name="AxMath" r:id="rId21" imgW="3578760" imgH="646200" progId="Equation.AxMath">
                  <p:embed/>
                  <p:pic>
                    <p:nvPicPr>
                      <p:cNvPr id="206" name="对象 205">
                        <a:extLst>
                          <a:ext uri="{FF2B5EF4-FFF2-40B4-BE49-F238E27FC236}">
                            <a16:creationId xmlns:a16="http://schemas.microsoft.com/office/drawing/2014/main" id="{EAB1EFFD-6A3A-F428-7CD3-815A3B446F69}"/>
                          </a:ext>
                        </a:extLst>
                      </p:cNvPr>
                      <p:cNvPicPr/>
                      <p:nvPr/>
                    </p:nvPicPr>
                    <p:blipFill>
                      <a:blip r:embed="rId22"/>
                      <a:stretch>
                        <a:fillRect/>
                      </a:stretch>
                    </p:blipFill>
                    <p:spPr>
                      <a:xfrm>
                        <a:off x="1154014" y="5456027"/>
                        <a:ext cx="3578225" cy="646113"/>
                      </a:xfrm>
                      <a:prstGeom prst="rect">
                        <a:avLst/>
                      </a:prstGeom>
                    </p:spPr>
                  </p:pic>
                </p:oleObj>
              </mc:Fallback>
            </mc:AlternateContent>
          </a:graphicData>
        </a:graphic>
      </p:graphicFrame>
    </p:spTree>
    <p:extLst>
      <p:ext uri="{BB962C8B-B14F-4D97-AF65-F5344CB8AC3E}">
        <p14:creationId xmlns:p14="http://schemas.microsoft.com/office/powerpoint/2010/main" val="91622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3.2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卷积神经网络的反向传播</a:t>
            </a:r>
            <a:endParaRPr lang="zh-CN" altLang="en-US" sz="2800"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31</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通过链式法则，获得使损失函数取值下降的最快梯度下降方向，以此修改网络参数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2255BB56-6682-0482-473E-EE29BA530886}"/>
              </a:ext>
            </a:extLst>
          </p:cNvPr>
          <p:cNvSpPr txBox="1"/>
          <p:nvPr/>
        </p:nvSpPr>
        <p:spPr>
          <a:xfrm>
            <a:off x="719251" y="1535127"/>
            <a:ext cx="7986134" cy="1081322"/>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250000"/>
              </a:lnSpc>
              <a:defRPr/>
            </a:pP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4" name="对象 13">
            <a:extLst>
              <a:ext uri="{FF2B5EF4-FFF2-40B4-BE49-F238E27FC236}">
                <a16:creationId xmlns:a16="http://schemas.microsoft.com/office/drawing/2014/main" id="{DDFC22DB-8909-942B-35DB-1AC68A79706E}"/>
              </a:ext>
            </a:extLst>
          </p:cNvPr>
          <p:cNvGraphicFramePr>
            <a:graphicFrameLocks noChangeAspect="1"/>
          </p:cNvGraphicFramePr>
          <p:nvPr>
            <p:extLst>
              <p:ext uri="{D42A27DB-BD31-4B8C-83A1-F6EECF244321}">
                <p14:modId xmlns:p14="http://schemas.microsoft.com/office/powerpoint/2010/main" val="1624843651"/>
              </p:ext>
            </p:extLst>
          </p:nvPr>
        </p:nvGraphicFramePr>
        <p:xfrm>
          <a:off x="4654550" y="1595438"/>
          <a:ext cx="2171700" cy="344487"/>
        </p:xfrm>
        <a:graphic>
          <a:graphicData uri="http://schemas.openxmlformats.org/presentationml/2006/ole">
            <mc:AlternateContent xmlns:mc="http://schemas.openxmlformats.org/markup-compatibility/2006">
              <mc:Choice xmlns:v="urn:schemas-microsoft-com:vml" Requires="v">
                <p:oleObj name="AxMath" r:id="rId3" imgW="2172240" imgH="343800" progId="Equation.AxMath">
                  <p:embed/>
                </p:oleObj>
              </mc:Choice>
              <mc:Fallback>
                <p:oleObj name="AxMath" r:id="rId3" imgW="2172240" imgH="343800" progId="Equation.AxMath">
                  <p:embed/>
                  <p:pic>
                    <p:nvPicPr>
                      <p:cNvPr id="14" name="对象 13">
                        <a:extLst>
                          <a:ext uri="{FF2B5EF4-FFF2-40B4-BE49-F238E27FC236}">
                            <a16:creationId xmlns:a16="http://schemas.microsoft.com/office/drawing/2014/main" id="{DDFC22DB-8909-942B-35DB-1AC68A79706E}"/>
                          </a:ext>
                        </a:extLst>
                      </p:cNvPr>
                      <p:cNvPicPr/>
                      <p:nvPr/>
                    </p:nvPicPr>
                    <p:blipFill>
                      <a:blip r:embed="rId4"/>
                      <a:stretch>
                        <a:fillRect/>
                      </a:stretch>
                    </p:blipFill>
                    <p:spPr>
                      <a:xfrm>
                        <a:off x="4654550" y="1595438"/>
                        <a:ext cx="2171700" cy="34448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284D0283-95EF-F3DB-5170-6B8AA86F9B04}"/>
              </a:ext>
            </a:extLst>
          </p:cNvPr>
          <p:cNvGraphicFramePr>
            <a:graphicFrameLocks noChangeAspect="1"/>
          </p:cNvGraphicFramePr>
          <p:nvPr>
            <p:extLst>
              <p:ext uri="{D42A27DB-BD31-4B8C-83A1-F6EECF244321}">
                <p14:modId xmlns:p14="http://schemas.microsoft.com/office/powerpoint/2010/main" val="2473003391"/>
              </p:ext>
            </p:extLst>
          </p:nvPr>
        </p:nvGraphicFramePr>
        <p:xfrm>
          <a:off x="7196138" y="1824038"/>
          <a:ext cx="282575" cy="328612"/>
        </p:xfrm>
        <a:graphic>
          <a:graphicData uri="http://schemas.openxmlformats.org/presentationml/2006/ole">
            <mc:AlternateContent xmlns:mc="http://schemas.openxmlformats.org/markup-compatibility/2006">
              <mc:Choice xmlns:v="urn:schemas-microsoft-com:vml" Requires="v">
                <p:oleObj name="AxMath" r:id="rId5" imgW="281880" imgH="328680" progId="Equation.AxMath">
                  <p:embed/>
                </p:oleObj>
              </mc:Choice>
              <mc:Fallback>
                <p:oleObj name="AxMath" r:id="rId5" imgW="281880" imgH="328680" progId="Equation.AxMath">
                  <p:embed/>
                  <p:pic>
                    <p:nvPicPr>
                      <p:cNvPr id="17" name="对象 16">
                        <a:extLst>
                          <a:ext uri="{FF2B5EF4-FFF2-40B4-BE49-F238E27FC236}">
                            <a16:creationId xmlns:a16="http://schemas.microsoft.com/office/drawing/2014/main" id="{284D0283-95EF-F3DB-5170-6B8AA86F9B04}"/>
                          </a:ext>
                        </a:extLst>
                      </p:cNvPr>
                      <p:cNvPicPr/>
                      <p:nvPr/>
                    </p:nvPicPr>
                    <p:blipFill>
                      <a:blip r:embed="rId6"/>
                      <a:stretch>
                        <a:fillRect/>
                      </a:stretch>
                    </p:blipFill>
                    <p:spPr>
                      <a:xfrm>
                        <a:off x="7196138" y="1824038"/>
                        <a:ext cx="282575" cy="328612"/>
                      </a:xfrm>
                      <a:prstGeom prst="rect">
                        <a:avLst/>
                      </a:prstGeom>
                    </p:spPr>
                  </p:pic>
                </p:oleObj>
              </mc:Fallback>
            </mc:AlternateContent>
          </a:graphicData>
        </a:graphic>
      </p:graphicFrame>
      <p:cxnSp>
        <p:nvCxnSpPr>
          <p:cNvPr id="23" name="直接箭头连接符 22">
            <a:extLst>
              <a:ext uri="{FF2B5EF4-FFF2-40B4-BE49-F238E27FC236}">
                <a16:creationId xmlns:a16="http://schemas.microsoft.com/office/drawing/2014/main" id="{8D3B60AF-2C72-3711-E3D0-C8E148A9AF79}"/>
              </a:ext>
            </a:extLst>
          </p:cNvPr>
          <p:cNvCxnSpPr/>
          <p:nvPr/>
        </p:nvCxnSpPr>
        <p:spPr>
          <a:xfrm>
            <a:off x="4319925" y="1972765"/>
            <a:ext cx="28400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0" name="组合 19">
            <a:extLst>
              <a:ext uri="{FF2B5EF4-FFF2-40B4-BE49-F238E27FC236}">
                <a16:creationId xmlns:a16="http://schemas.microsoft.com/office/drawing/2014/main" id="{61D56EFB-5FD9-6DB9-6FF8-DB7159357EC9}"/>
              </a:ext>
            </a:extLst>
          </p:cNvPr>
          <p:cNvGrpSpPr/>
          <p:nvPr/>
        </p:nvGrpSpPr>
        <p:grpSpPr>
          <a:xfrm>
            <a:off x="8655050" y="1692177"/>
            <a:ext cx="2084387" cy="741461"/>
            <a:chOff x="7772144" y="1797322"/>
            <a:chExt cx="2084387" cy="741461"/>
          </a:xfrm>
        </p:grpSpPr>
        <p:graphicFrame>
          <p:nvGraphicFramePr>
            <p:cNvPr id="18" name="对象 17">
              <a:extLst>
                <a:ext uri="{FF2B5EF4-FFF2-40B4-BE49-F238E27FC236}">
                  <a16:creationId xmlns:a16="http://schemas.microsoft.com/office/drawing/2014/main" id="{FBA0B1F7-3858-B8EB-52E6-B3809371A364}"/>
                </a:ext>
              </a:extLst>
            </p:cNvPr>
            <p:cNvGraphicFramePr>
              <a:graphicFrameLocks noChangeAspect="1"/>
            </p:cNvGraphicFramePr>
            <p:nvPr>
              <p:extLst>
                <p:ext uri="{D42A27DB-BD31-4B8C-83A1-F6EECF244321}">
                  <p14:modId xmlns:p14="http://schemas.microsoft.com/office/powerpoint/2010/main" val="2981750849"/>
                </p:ext>
              </p:extLst>
            </p:nvPr>
          </p:nvGraphicFramePr>
          <p:xfrm>
            <a:off x="7772144" y="1797322"/>
            <a:ext cx="2084387" cy="346075"/>
          </p:xfrm>
          <a:graphic>
            <a:graphicData uri="http://schemas.openxmlformats.org/presentationml/2006/ole">
              <mc:AlternateContent xmlns:mc="http://schemas.openxmlformats.org/markup-compatibility/2006">
                <mc:Choice xmlns:v="urn:schemas-microsoft-com:vml" Requires="v">
                  <p:oleObj name="AxMath" r:id="rId7" imgW="2084040" imgH="346680" progId="Equation.AxMath">
                    <p:embed/>
                  </p:oleObj>
                </mc:Choice>
                <mc:Fallback>
                  <p:oleObj name="AxMath" r:id="rId7" imgW="2084040" imgH="346680" progId="Equation.AxMath">
                    <p:embed/>
                    <p:pic>
                      <p:nvPicPr>
                        <p:cNvPr id="18" name="对象 17">
                          <a:extLst>
                            <a:ext uri="{FF2B5EF4-FFF2-40B4-BE49-F238E27FC236}">
                              <a16:creationId xmlns:a16="http://schemas.microsoft.com/office/drawing/2014/main" id="{FBA0B1F7-3858-B8EB-52E6-B3809371A364}"/>
                            </a:ext>
                          </a:extLst>
                        </p:cNvPr>
                        <p:cNvPicPr/>
                        <p:nvPr/>
                      </p:nvPicPr>
                      <p:blipFill>
                        <a:blip r:embed="rId8"/>
                        <a:stretch>
                          <a:fillRect/>
                        </a:stretch>
                      </p:blipFill>
                      <p:spPr>
                        <a:xfrm>
                          <a:off x="7772144" y="1797322"/>
                          <a:ext cx="2084387" cy="346075"/>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143B1225-72EB-C192-B816-22FF6D8DA8FC}"/>
                </a:ext>
              </a:extLst>
            </p:cNvPr>
            <p:cNvGraphicFramePr>
              <a:graphicFrameLocks noChangeAspect="1"/>
            </p:cNvGraphicFramePr>
            <p:nvPr>
              <p:extLst>
                <p:ext uri="{D42A27DB-BD31-4B8C-83A1-F6EECF244321}">
                  <p14:modId xmlns:p14="http://schemas.microsoft.com/office/powerpoint/2010/main" val="818917909"/>
                </p:ext>
              </p:extLst>
            </p:nvPr>
          </p:nvGraphicFramePr>
          <p:xfrm>
            <a:off x="7772144" y="2192708"/>
            <a:ext cx="2049463" cy="346075"/>
          </p:xfrm>
          <a:graphic>
            <a:graphicData uri="http://schemas.openxmlformats.org/presentationml/2006/ole">
              <mc:AlternateContent xmlns:mc="http://schemas.openxmlformats.org/markup-compatibility/2006">
                <mc:Choice xmlns:v="urn:schemas-microsoft-com:vml" Requires="v">
                  <p:oleObj name="AxMath" r:id="rId9" imgW="2050200" imgH="346680" progId="Equation.AxMath">
                    <p:embed/>
                  </p:oleObj>
                </mc:Choice>
                <mc:Fallback>
                  <p:oleObj name="AxMath" r:id="rId9" imgW="2050200" imgH="346680" progId="Equation.AxMath">
                    <p:embed/>
                    <p:pic>
                      <p:nvPicPr>
                        <p:cNvPr id="19" name="对象 18">
                          <a:extLst>
                            <a:ext uri="{FF2B5EF4-FFF2-40B4-BE49-F238E27FC236}">
                              <a16:creationId xmlns:a16="http://schemas.microsoft.com/office/drawing/2014/main" id="{143B1225-72EB-C192-B816-22FF6D8DA8FC}"/>
                            </a:ext>
                          </a:extLst>
                        </p:cNvPr>
                        <p:cNvPicPr/>
                        <p:nvPr/>
                      </p:nvPicPr>
                      <p:blipFill>
                        <a:blip r:embed="rId10"/>
                        <a:stretch>
                          <a:fillRect/>
                        </a:stretch>
                      </p:blipFill>
                      <p:spPr>
                        <a:xfrm>
                          <a:off x="7772144" y="2192708"/>
                          <a:ext cx="2049463" cy="346075"/>
                        </a:xfrm>
                        <a:prstGeom prst="rect">
                          <a:avLst/>
                        </a:prstGeom>
                      </p:spPr>
                    </p:pic>
                  </p:oleObj>
                </mc:Fallback>
              </mc:AlternateContent>
            </a:graphicData>
          </a:graphic>
        </p:graphicFrame>
      </p:grpSp>
      <p:graphicFrame>
        <p:nvGraphicFramePr>
          <p:cNvPr id="16" name="对象 15">
            <a:extLst>
              <a:ext uri="{FF2B5EF4-FFF2-40B4-BE49-F238E27FC236}">
                <a16:creationId xmlns:a16="http://schemas.microsoft.com/office/drawing/2014/main" id="{030A5E2E-BF50-2671-5ECF-4A695186587F}"/>
              </a:ext>
            </a:extLst>
          </p:cNvPr>
          <p:cNvGraphicFramePr>
            <a:graphicFrameLocks noChangeAspect="1"/>
          </p:cNvGraphicFramePr>
          <p:nvPr>
            <p:extLst>
              <p:ext uri="{D42A27DB-BD31-4B8C-83A1-F6EECF244321}">
                <p14:modId xmlns:p14="http://schemas.microsoft.com/office/powerpoint/2010/main" val="3685610986"/>
              </p:ext>
            </p:extLst>
          </p:nvPr>
        </p:nvGraphicFramePr>
        <p:xfrm>
          <a:off x="3989388" y="1808163"/>
          <a:ext cx="304800" cy="328612"/>
        </p:xfrm>
        <a:graphic>
          <a:graphicData uri="http://schemas.openxmlformats.org/presentationml/2006/ole">
            <mc:AlternateContent xmlns:mc="http://schemas.openxmlformats.org/markup-compatibility/2006">
              <mc:Choice xmlns:v="urn:schemas-microsoft-com:vml" Requires="v">
                <p:oleObj name="AxMath" r:id="rId11" imgW="304920" imgH="328680" progId="Equation.AxMath">
                  <p:embed/>
                </p:oleObj>
              </mc:Choice>
              <mc:Fallback>
                <p:oleObj name="AxMath" r:id="rId11" imgW="304920" imgH="328680" progId="Equation.AxMath">
                  <p:embed/>
                  <p:pic>
                    <p:nvPicPr>
                      <p:cNvPr id="16" name="对象 15">
                        <a:extLst>
                          <a:ext uri="{FF2B5EF4-FFF2-40B4-BE49-F238E27FC236}">
                            <a16:creationId xmlns:a16="http://schemas.microsoft.com/office/drawing/2014/main" id="{030A5E2E-BF50-2671-5ECF-4A695186587F}"/>
                          </a:ext>
                        </a:extLst>
                      </p:cNvPr>
                      <p:cNvPicPr/>
                      <p:nvPr/>
                    </p:nvPicPr>
                    <p:blipFill>
                      <a:blip r:embed="rId12"/>
                      <a:stretch>
                        <a:fillRect/>
                      </a:stretch>
                    </p:blipFill>
                    <p:spPr>
                      <a:xfrm>
                        <a:off x="3989388" y="1808163"/>
                        <a:ext cx="304800" cy="328612"/>
                      </a:xfrm>
                      <a:prstGeom prst="rect">
                        <a:avLst/>
                      </a:prstGeom>
                    </p:spPr>
                  </p:pic>
                </p:oleObj>
              </mc:Fallback>
            </mc:AlternateContent>
          </a:graphicData>
        </a:graphic>
      </p:graphicFrame>
      <p:grpSp>
        <p:nvGrpSpPr>
          <p:cNvPr id="279" name="组合 278">
            <a:extLst>
              <a:ext uri="{FF2B5EF4-FFF2-40B4-BE49-F238E27FC236}">
                <a16:creationId xmlns:a16="http://schemas.microsoft.com/office/drawing/2014/main" id="{83C38AA7-3FC8-CF9D-C5C3-6E6F09F769B7}"/>
              </a:ext>
            </a:extLst>
          </p:cNvPr>
          <p:cNvGrpSpPr/>
          <p:nvPr/>
        </p:nvGrpSpPr>
        <p:grpSpPr>
          <a:xfrm>
            <a:off x="1928812" y="3583623"/>
            <a:ext cx="925932" cy="927561"/>
            <a:chOff x="1794627" y="3425982"/>
            <a:chExt cx="925932" cy="927561"/>
          </a:xfrm>
        </p:grpSpPr>
        <p:grpSp>
          <p:nvGrpSpPr>
            <p:cNvPr id="277" name="组合 276">
              <a:extLst>
                <a:ext uri="{FF2B5EF4-FFF2-40B4-BE49-F238E27FC236}">
                  <a16:creationId xmlns:a16="http://schemas.microsoft.com/office/drawing/2014/main" id="{DEE2851B-B3E1-1A1D-B83A-B2EDE8EF56F8}"/>
                </a:ext>
              </a:extLst>
            </p:cNvPr>
            <p:cNvGrpSpPr/>
            <p:nvPr/>
          </p:nvGrpSpPr>
          <p:grpSpPr>
            <a:xfrm>
              <a:off x="1794627" y="3437016"/>
              <a:ext cx="925932" cy="916527"/>
              <a:chOff x="1224435" y="3265793"/>
              <a:chExt cx="925932" cy="916527"/>
            </a:xfrm>
          </p:grpSpPr>
          <p:sp>
            <p:nvSpPr>
              <p:cNvPr id="219" name="矩形 218">
                <a:extLst>
                  <a:ext uri="{FF2B5EF4-FFF2-40B4-BE49-F238E27FC236}">
                    <a16:creationId xmlns:a16="http://schemas.microsoft.com/office/drawing/2014/main" id="{D5BF013A-DBFA-D0A3-BA32-DDED9C286506}"/>
                  </a:ext>
                </a:extLst>
              </p:cNvPr>
              <p:cNvSpPr/>
              <p:nvPr/>
            </p:nvSpPr>
            <p:spPr>
              <a:xfrm>
                <a:off x="1224435" y="3265793"/>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72083D8B-9AD4-BC12-0D78-509345EB3599}"/>
                  </a:ext>
                </a:extLst>
              </p:cNvPr>
              <p:cNvSpPr/>
              <p:nvPr/>
            </p:nvSpPr>
            <p:spPr>
              <a:xfrm>
                <a:off x="1533077" y="3265793"/>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7634EF64-0B8B-296E-BA48-389C631793A3}"/>
                  </a:ext>
                </a:extLst>
              </p:cNvPr>
              <p:cNvSpPr/>
              <p:nvPr/>
            </p:nvSpPr>
            <p:spPr>
              <a:xfrm>
                <a:off x="1841723" y="3265793"/>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9D43D9E-C148-9F02-D372-73F56781FB0A}"/>
                  </a:ext>
                </a:extLst>
              </p:cNvPr>
              <p:cNvSpPr/>
              <p:nvPr/>
            </p:nvSpPr>
            <p:spPr>
              <a:xfrm>
                <a:off x="1224435" y="3565587"/>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E8007A8E-3A1B-5CDE-EC3B-45B5FEE1B64D}"/>
                  </a:ext>
                </a:extLst>
              </p:cNvPr>
              <p:cNvSpPr/>
              <p:nvPr/>
            </p:nvSpPr>
            <p:spPr>
              <a:xfrm rot="10800000">
                <a:off x="1841724" y="3873677"/>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E9334E68-58EC-156F-3397-0A1D27BC0894}"/>
                  </a:ext>
                </a:extLst>
              </p:cNvPr>
              <p:cNvSpPr/>
              <p:nvPr/>
            </p:nvSpPr>
            <p:spPr>
              <a:xfrm rot="10800000">
                <a:off x="1533078" y="3873677"/>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6803E0BD-C21D-3AB2-5F01-049F5B279A8B}"/>
                  </a:ext>
                </a:extLst>
              </p:cNvPr>
              <p:cNvSpPr/>
              <p:nvPr/>
            </p:nvSpPr>
            <p:spPr>
              <a:xfrm rot="10800000">
                <a:off x="1224436" y="3873677"/>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7D0FD321-138B-1C80-1C9D-14CA0853A25D}"/>
                  </a:ext>
                </a:extLst>
              </p:cNvPr>
              <p:cNvSpPr/>
              <p:nvPr/>
            </p:nvSpPr>
            <p:spPr>
              <a:xfrm rot="10800000">
                <a:off x="1841724" y="3565587"/>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5F15FE2A-B8D3-D518-487E-00DCF5EB75E4}"/>
                  </a:ext>
                </a:extLst>
              </p:cNvPr>
              <p:cNvSpPr/>
              <p:nvPr/>
            </p:nvSpPr>
            <p:spPr>
              <a:xfrm>
                <a:off x="1533077" y="3565587"/>
                <a:ext cx="308643" cy="308643"/>
              </a:xfrm>
              <a:prstGeom prst="rect">
                <a:avLst/>
              </a:prstGeom>
              <a:solidFill>
                <a:schemeClr val="accent2">
                  <a:lumMod val="20000"/>
                  <a:lumOff val="8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8" name="矩形 277">
              <a:extLst>
                <a:ext uri="{FF2B5EF4-FFF2-40B4-BE49-F238E27FC236}">
                  <a16:creationId xmlns:a16="http://schemas.microsoft.com/office/drawing/2014/main" id="{20337754-8FC6-302D-ECD8-75DDD7871BCB}"/>
                </a:ext>
              </a:extLst>
            </p:cNvPr>
            <p:cNvSpPr/>
            <p:nvPr/>
          </p:nvSpPr>
          <p:spPr>
            <a:xfrm rot="10800000">
              <a:off x="1801944" y="3425982"/>
              <a:ext cx="308643" cy="3086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42" name="组合 1041">
            <a:extLst>
              <a:ext uri="{FF2B5EF4-FFF2-40B4-BE49-F238E27FC236}">
                <a16:creationId xmlns:a16="http://schemas.microsoft.com/office/drawing/2014/main" id="{5D0B9F04-5FCA-A217-64CC-A004496C27BB}"/>
              </a:ext>
            </a:extLst>
          </p:cNvPr>
          <p:cNvGrpSpPr/>
          <p:nvPr/>
        </p:nvGrpSpPr>
        <p:grpSpPr>
          <a:xfrm>
            <a:off x="3221182" y="2771161"/>
            <a:ext cx="4258151" cy="2489405"/>
            <a:chOff x="2790607" y="2786573"/>
            <a:chExt cx="4258151" cy="2489405"/>
          </a:xfrm>
        </p:grpSpPr>
        <p:grpSp>
          <p:nvGrpSpPr>
            <p:cNvPr id="183" name="组合 182">
              <a:extLst>
                <a:ext uri="{FF2B5EF4-FFF2-40B4-BE49-F238E27FC236}">
                  <a16:creationId xmlns:a16="http://schemas.microsoft.com/office/drawing/2014/main" id="{71C8C7F9-343B-2280-37E5-AC6851AABA84}"/>
                </a:ext>
              </a:extLst>
            </p:cNvPr>
            <p:cNvGrpSpPr/>
            <p:nvPr/>
          </p:nvGrpSpPr>
          <p:grpSpPr>
            <a:xfrm>
              <a:off x="6122826" y="3423392"/>
              <a:ext cx="925932" cy="916527"/>
              <a:chOff x="2889721" y="3196065"/>
              <a:chExt cx="925932" cy="916527"/>
            </a:xfrm>
          </p:grpSpPr>
          <p:grpSp>
            <p:nvGrpSpPr>
              <p:cNvPr id="24" name="组合 23">
                <a:extLst>
                  <a:ext uri="{FF2B5EF4-FFF2-40B4-BE49-F238E27FC236}">
                    <a16:creationId xmlns:a16="http://schemas.microsoft.com/office/drawing/2014/main" id="{E8FD2E98-013A-59F4-7444-AB486DB8D439}"/>
                  </a:ext>
                </a:extLst>
              </p:cNvPr>
              <p:cNvGrpSpPr/>
              <p:nvPr/>
            </p:nvGrpSpPr>
            <p:grpSpPr>
              <a:xfrm>
                <a:off x="2889721" y="3196065"/>
                <a:ext cx="925932" cy="916527"/>
                <a:chOff x="2944826" y="2607097"/>
                <a:chExt cx="708662" cy="701464"/>
              </a:xfrm>
              <a:scene3d>
                <a:camera prst="isometricOffAxis2Right"/>
                <a:lightRig rig="threePt" dir="t"/>
              </a:scene3d>
            </p:grpSpPr>
            <p:sp>
              <p:nvSpPr>
                <p:cNvPr id="44" name="矩形 43">
                  <a:extLst>
                    <a:ext uri="{FF2B5EF4-FFF2-40B4-BE49-F238E27FC236}">
                      <a16:creationId xmlns:a16="http://schemas.microsoft.com/office/drawing/2014/main" id="{56D7A685-1FE2-3A38-DC85-C219B3FC22BD}"/>
                    </a:ext>
                  </a:extLst>
                </p:cNvPr>
                <p:cNvSpPr/>
                <p:nvPr/>
              </p:nvSpPr>
              <p:spPr>
                <a:xfrm>
                  <a:off x="2944826"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7E15EC44-A75F-D156-B51D-1E1FBF1AEBCB}"/>
                    </a:ext>
                  </a:extLst>
                </p:cNvPr>
                <p:cNvSpPr/>
                <p:nvPr/>
              </p:nvSpPr>
              <p:spPr>
                <a:xfrm>
                  <a:off x="3181045"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D511119-39DE-5F1F-E397-B522B465EBDE}"/>
                    </a:ext>
                  </a:extLst>
                </p:cNvPr>
                <p:cNvSpPr/>
                <p:nvPr/>
              </p:nvSpPr>
              <p:spPr>
                <a:xfrm>
                  <a:off x="3417267" y="2607097"/>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034C593B-1A27-D491-C7CE-494778E3C891}"/>
                    </a:ext>
                  </a:extLst>
                </p:cNvPr>
                <p:cNvSpPr/>
                <p:nvPr/>
              </p:nvSpPr>
              <p:spPr>
                <a:xfrm>
                  <a:off x="2944826"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D0D04424-5CC2-4892-1BED-7027897853C1}"/>
                    </a:ext>
                  </a:extLst>
                </p:cNvPr>
                <p:cNvSpPr/>
                <p:nvPr/>
              </p:nvSpPr>
              <p:spPr>
                <a:xfrm rot="10800000">
                  <a:off x="3417268"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F8135E5-6F21-8312-097F-6E06B801429C}"/>
                    </a:ext>
                  </a:extLst>
                </p:cNvPr>
                <p:cNvSpPr/>
                <p:nvPr/>
              </p:nvSpPr>
              <p:spPr>
                <a:xfrm rot="10800000">
                  <a:off x="3181046"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A89224E-7483-34BA-03A7-0B00580F7332}"/>
                    </a:ext>
                  </a:extLst>
                </p:cNvPr>
                <p:cNvSpPr/>
                <p:nvPr/>
              </p:nvSpPr>
              <p:spPr>
                <a:xfrm rot="10800000">
                  <a:off x="2944827" y="3072341"/>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D4DA2C7F-D593-D69F-0ADE-2BCD580BD540}"/>
                    </a:ext>
                  </a:extLst>
                </p:cNvPr>
                <p:cNvSpPr/>
                <p:nvPr/>
              </p:nvSpPr>
              <p:spPr>
                <a:xfrm rot="10800000">
                  <a:off x="3417268"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66E463A9-12A0-BC5B-87D3-F98F073F8A7D}"/>
                    </a:ext>
                  </a:extLst>
                </p:cNvPr>
                <p:cNvSpPr/>
                <p:nvPr/>
              </p:nvSpPr>
              <p:spPr>
                <a:xfrm>
                  <a:off x="3181045" y="2836544"/>
                  <a:ext cx="236220" cy="236220"/>
                </a:xfrm>
                <a:prstGeom prst="rect">
                  <a:avLst/>
                </a:prstGeom>
                <a:solidFill>
                  <a:schemeClr val="accent2">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a:extLst>
                  <a:ext uri="{FF2B5EF4-FFF2-40B4-BE49-F238E27FC236}">
                    <a16:creationId xmlns:a16="http://schemas.microsoft.com/office/drawing/2014/main" id="{F1A12760-2BCA-C9CD-EB26-3F8180B97E1F}"/>
                  </a:ext>
                </a:extLst>
              </p:cNvPr>
              <p:cNvSpPr/>
              <p:nvPr/>
            </p:nvSpPr>
            <p:spPr>
              <a:xfrm>
                <a:off x="3186656" y="3496942"/>
                <a:ext cx="308643" cy="308643"/>
              </a:xfrm>
              <a:prstGeom prst="rect">
                <a:avLst/>
              </a:prstGeom>
              <a:solidFill>
                <a:schemeClr val="bg2">
                  <a:alpha val="60000"/>
                </a:schemeClr>
              </a:solidFill>
              <a:ln>
                <a:solidFill>
                  <a:schemeClr val="bg1">
                    <a:lumMod val="75000"/>
                  </a:schemeClr>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4" name="箭头: 右 183">
              <a:extLst>
                <a:ext uri="{FF2B5EF4-FFF2-40B4-BE49-F238E27FC236}">
                  <a16:creationId xmlns:a16="http://schemas.microsoft.com/office/drawing/2014/main" id="{57D5B640-9EC4-76F5-314A-2C1EA19407EC}"/>
                </a:ext>
              </a:extLst>
            </p:cNvPr>
            <p:cNvSpPr/>
            <p:nvPr/>
          </p:nvSpPr>
          <p:spPr>
            <a:xfrm>
              <a:off x="5609395" y="3791859"/>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1" name="组合 1040">
              <a:extLst>
                <a:ext uri="{FF2B5EF4-FFF2-40B4-BE49-F238E27FC236}">
                  <a16:creationId xmlns:a16="http://schemas.microsoft.com/office/drawing/2014/main" id="{5F9C84E5-602A-2E65-3874-5E6F56E9B100}"/>
                </a:ext>
              </a:extLst>
            </p:cNvPr>
            <p:cNvGrpSpPr/>
            <p:nvPr/>
          </p:nvGrpSpPr>
          <p:grpSpPr>
            <a:xfrm>
              <a:off x="2790607" y="2786573"/>
              <a:ext cx="3058635" cy="2489405"/>
              <a:chOff x="2666984" y="2696206"/>
              <a:chExt cx="3058635" cy="2489405"/>
            </a:xfrm>
          </p:grpSpPr>
          <p:grpSp>
            <p:nvGrpSpPr>
              <p:cNvPr id="199" name="组合 198">
                <a:extLst>
                  <a:ext uri="{FF2B5EF4-FFF2-40B4-BE49-F238E27FC236}">
                    <a16:creationId xmlns:a16="http://schemas.microsoft.com/office/drawing/2014/main" id="{A6F9958C-C91B-2590-5EF3-A38245B580C1}"/>
                  </a:ext>
                </a:extLst>
              </p:cNvPr>
              <p:cNvGrpSpPr/>
              <p:nvPr/>
            </p:nvGrpSpPr>
            <p:grpSpPr>
              <a:xfrm>
                <a:off x="2666984" y="2696964"/>
                <a:ext cx="2160503" cy="2430316"/>
                <a:chOff x="3785332" y="2892557"/>
                <a:chExt cx="2160503" cy="2430316"/>
              </a:xfrm>
            </p:grpSpPr>
            <p:grpSp>
              <p:nvGrpSpPr>
                <p:cNvPr id="22" name="组合 21">
                  <a:extLst>
                    <a:ext uri="{FF2B5EF4-FFF2-40B4-BE49-F238E27FC236}">
                      <a16:creationId xmlns:a16="http://schemas.microsoft.com/office/drawing/2014/main" id="{0B18C47C-4B82-94AF-4321-CED4BC167C30}"/>
                    </a:ext>
                  </a:extLst>
                </p:cNvPr>
                <p:cNvGrpSpPr/>
                <p:nvPr/>
              </p:nvGrpSpPr>
              <p:grpSpPr>
                <a:xfrm>
                  <a:off x="3785332" y="3036038"/>
                  <a:ext cx="2160503" cy="2148887"/>
                  <a:chOff x="1927860" y="2392680"/>
                  <a:chExt cx="1653540" cy="1644650"/>
                </a:xfrm>
                <a:scene3d>
                  <a:camera prst="isometricOffAxis2Right"/>
                  <a:lightRig rig="threePt" dir="t"/>
                </a:scene3d>
              </p:grpSpPr>
              <p:sp>
                <p:nvSpPr>
                  <p:cNvPr id="53" name="矩形 52">
                    <a:extLst>
                      <a:ext uri="{FF2B5EF4-FFF2-40B4-BE49-F238E27FC236}">
                        <a16:creationId xmlns:a16="http://schemas.microsoft.com/office/drawing/2014/main" id="{FD439C0E-5E66-FF4A-19F9-5C75A47B447A}"/>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5BB6FAF-2A7C-EBA2-EE9B-D5F73A58672A}"/>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B03D7845-A5DB-8681-0A82-8C5328366E0D}"/>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ECCCF45-E4D0-164C-47D8-A3EDAB46B94F}"/>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9E16CCA9-5738-7C2A-D6D1-A14A1E09B2FA}"/>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19A4EAC4-2674-A7FA-CC78-BF46A2864FB7}"/>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CF98CA7-CBD5-B4CB-D372-E3DC950944DD}"/>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82E69276-9810-EA60-3B00-9F90CBC6DECE}"/>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63DCB41D-DA77-467D-8DC3-1DAEB16CCBD9}"/>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2562E451-3737-63F8-36E8-0DBB6153748B}"/>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AE991F5F-7987-EB09-B860-68053A77CB4D}"/>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E0F3D335-7A65-BDC8-92E4-DB6863B66020}"/>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4681D66E-7067-882C-0B84-3427054387B7}"/>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0DBFCF86-957B-3E08-4551-EB9C8671C7EE}"/>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3605A825-25F5-2F75-E0C7-FD978F3B198B}"/>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65223379-E287-48CD-AF51-15F80F546251}"/>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1DFEE964-D1CE-6A28-C3DA-83D4277352DE}"/>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3EB862C2-7B25-9AED-3E8A-1A848A14504C}"/>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648F1D3B-06DF-E1A5-3594-3B34A1D18DE8}"/>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54461F74-6CFC-08F8-81FF-F64D278A183E}"/>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4BDF9BBA-E4E5-4070-DACE-30E3EA7C0971}"/>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2B996E78-5504-262A-06E7-D6CC8005A088}"/>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84984B17-FE55-CA3C-5D47-32B650FB9B6D}"/>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F00F3792-77EE-46D4-9C57-A14B422F07E3}"/>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EB56F56D-1D69-B9B9-4E3C-6E9314D3FA01}"/>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1EC4EBB1-B8FC-E765-F44C-02719DD01004}"/>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66A6D2CD-BF0E-49E3-14BA-E05C13C39605}"/>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C4F12ACC-AA94-FCCC-8E6D-1E2E488F13EC}"/>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9C37D6C4-3CF8-3BEF-71D4-A69459F423A0}"/>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8C7148F8-4F2F-D876-64ED-F4FA168B5698}"/>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98A5951A-3BC4-85C3-D044-18035ECB9AB8}"/>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39029AFE-9A7A-A7B8-1FE9-CBA15A6320F2}"/>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0C5AF721-3BEE-ACF5-A639-AA1F81D47B1D}"/>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5CDF3740-22D5-96AA-53C1-0BBE6D792687}"/>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B748FCE0-A56A-767B-9D1A-7026872465D8}"/>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DE77ED3A-B364-80B7-DED4-1E064B9CCF06}"/>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E70703BF-5472-9378-280D-A0CEC7426350}"/>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65E60F18-EA02-872E-D475-DA8A7FF89A5C}"/>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EC70AD05-73ED-5FD2-D33D-3D4FA3875C86}"/>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EC3F6E19-A5C3-D436-0CC0-5B0E83BF93F0}"/>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0B142641-A9FD-238B-2E50-EB204629369D}"/>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D5E7A170-15FD-1B82-C984-78D201955BE7}"/>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a:extLst>
                      <a:ext uri="{FF2B5EF4-FFF2-40B4-BE49-F238E27FC236}">
                        <a16:creationId xmlns:a16="http://schemas.microsoft.com/office/drawing/2014/main" id="{18254F08-A2F2-B425-BC49-6ABE2FED2856}"/>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13BFE384-4E7B-FCF2-647A-EC528BEE9A2B}"/>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B3C11170-0FF8-E673-2A75-D1C6256F1F82}"/>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9D5A04B9-0C3D-87C6-DB45-3166AE97C19B}"/>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3F72B2EB-E403-F9C5-8D25-D5767347FCD2}"/>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38D0DE79-B8B9-EBBB-444D-08284BCD3909}"/>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46885D3F-73F5-B3B4-25AC-08A196D78CFD}"/>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8" name="组合 197">
                  <a:extLst>
                    <a:ext uri="{FF2B5EF4-FFF2-40B4-BE49-F238E27FC236}">
                      <a16:creationId xmlns:a16="http://schemas.microsoft.com/office/drawing/2014/main" id="{DB1F20DE-F595-F1F1-B079-15F0C9C140EF}"/>
                    </a:ext>
                  </a:extLst>
                </p:cNvPr>
                <p:cNvGrpSpPr/>
                <p:nvPr/>
              </p:nvGrpSpPr>
              <p:grpSpPr>
                <a:xfrm>
                  <a:off x="4127400" y="2892557"/>
                  <a:ext cx="1481996" cy="2430316"/>
                  <a:chOff x="4127400" y="2892557"/>
                  <a:chExt cx="1481996" cy="2430316"/>
                </a:xfrm>
              </p:grpSpPr>
              <p:grpSp>
                <p:nvGrpSpPr>
                  <p:cNvPr id="182" name="组合 181">
                    <a:extLst>
                      <a:ext uri="{FF2B5EF4-FFF2-40B4-BE49-F238E27FC236}">
                        <a16:creationId xmlns:a16="http://schemas.microsoft.com/office/drawing/2014/main" id="{89F5D4EB-FD15-552B-B912-F2AA643D136F}"/>
                      </a:ext>
                    </a:extLst>
                  </p:cNvPr>
                  <p:cNvGrpSpPr/>
                  <p:nvPr/>
                </p:nvGrpSpPr>
                <p:grpSpPr>
                  <a:xfrm>
                    <a:off x="4127400" y="2892557"/>
                    <a:ext cx="1481996" cy="2430316"/>
                    <a:chOff x="894295" y="2433638"/>
                    <a:chExt cx="1481996" cy="2430316"/>
                  </a:xfrm>
                </p:grpSpPr>
                <p:grpSp>
                  <p:nvGrpSpPr>
                    <p:cNvPr id="34" name="组合 33">
                      <a:extLst>
                        <a:ext uri="{FF2B5EF4-FFF2-40B4-BE49-F238E27FC236}">
                          <a16:creationId xmlns:a16="http://schemas.microsoft.com/office/drawing/2014/main" id="{341F7A50-D541-FCB0-078E-908A785A8D2F}"/>
                        </a:ext>
                      </a:extLst>
                    </p:cNvPr>
                    <p:cNvGrpSpPr/>
                    <p:nvPr/>
                  </p:nvGrpSpPr>
                  <p:grpSpPr>
                    <a:xfrm>
                      <a:off x="894295" y="278185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35" name="矩形 34">
                        <a:extLst>
                          <a:ext uri="{FF2B5EF4-FFF2-40B4-BE49-F238E27FC236}">
                            <a16:creationId xmlns:a16="http://schemas.microsoft.com/office/drawing/2014/main" id="{FCB6D280-0AC7-74F4-55FF-BA7B1DD187A0}"/>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2C90FBE-652C-34E6-629A-D55B6CB6EA61}"/>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77275D0C-FD60-0CD0-D87C-82501C4353C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FA709AF4-4757-846A-8FBE-C55653EE2034}"/>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1C124F2-C0F9-9F16-62B3-6495F289B6EB}"/>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470CFAD3-5D60-B2BC-5F30-49AC457F9F09}"/>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0F16ADF3-D9BE-0D41-70C5-63551D269024}"/>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8DCC49F2-031C-A70F-3C34-BF7850C8A864}"/>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75D0CD89-4548-04FD-713D-020C5017B21D}"/>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101">
                      <a:extLst>
                        <a:ext uri="{FF2B5EF4-FFF2-40B4-BE49-F238E27FC236}">
                          <a16:creationId xmlns:a16="http://schemas.microsoft.com/office/drawing/2014/main" id="{0B90AC0A-5AFE-77EA-E31A-15BA983C544E}"/>
                        </a:ext>
                      </a:extLst>
                    </p:cNvPr>
                    <p:cNvGrpSpPr/>
                    <p:nvPr/>
                  </p:nvGrpSpPr>
                  <p:grpSpPr>
                    <a:xfrm>
                      <a:off x="1444725" y="2433638"/>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103" name="矩形 102">
                        <a:extLst>
                          <a:ext uri="{FF2B5EF4-FFF2-40B4-BE49-F238E27FC236}">
                            <a16:creationId xmlns:a16="http://schemas.microsoft.com/office/drawing/2014/main" id="{D7E6BCD8-D8B0-8EA7-9204-02217FFADA5B}"/>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7D0D0ED2-564F-BBF2-738F-B6A68E30319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A41FFC52-5B32-1434-9618-7CA6ACECDA0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E5459CA-282D-11DB-67F4-8AB80C79D5F2}"/>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A1142BD2-8837-5E3C-7DAC-3957BF597794}"/>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026C3888-95DA-2E91-70A1-A9AE3F5FA0AC}"/>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04E61693-FA39-6145-AD15-9BCB88C66808}"/>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0CD23AD4-0B4B-5A93-7843-1A308F0A324F}"/>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BB8B9B29-503D-A395-86E6-C44895A3B5B1}"/>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2" name="组合 111">
                      <a:extLst>
                        <a:ext uri="{FF2B5EF4-FFF2-40B4-BE49-F238E27FC236}">
                          <a16:creationId xmlns:a16="http://schemas.microsoft.com/office/drawing/2014/main" id="{AAC8CDD5-3917-D4F2-73C8-613967711A53}"/>
                        </a:ext>
                      </a:extLst>
                    </p:cNvPr>
                    <p:cNvGrpSpPr/>
                    <p:nvPr/>
                  </p:nvGrpSpPr>
                  <p:grpSpPr>
                    <a:xfrm>
                      <a:off x="898900" y="3941169"/>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113" name="矩形 112">
                        <a:extLst>
                          <a:ext uri="{FF2B5EF4-FFF2-40B4-BE49-F238E27FC236}">
                            <a16:creationId xmlns:a16="http://schemas.microsoft.com/office/drawing/2014/main" id="{EE7922B8-C295-BA2D-B997-6363742F0781}"/>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a:extLst>
                          <a:ext uri="{FF2B5EF4-FFF2-40B4-BE49-F238E27FC236}">
                            <a16:creationId xmlns:a16="http://schemas.microsoft.com/office/drawing/2014/main" id="{5AAAC377-7E12-4605-F3BC-86A3292035D9}"/>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a:extLst>
                          <a:ext uri="{FF2B5EF4-FFF2-40B4-BE49-F238E27FC236}">
                            <a16:creationId xmlns:a16="http://schemas.microsoft.com/office/drawing/2014/main" id="{F2FF18C9-DB49-37EA-49F5-6D09656329E1}"/>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0D14B51C-D727-EF6B-A192-EE8510FEF400}"/>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ECBF5CDD-FE48-412B-FE5B-116A79E554F1}"/>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737DB372-1125-7383-8B9A-4297C70D0405}"/>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47BCE90A-91D9-F3E1-218B-434428B7892D}"/>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4923C059-E5D2-6AFB-D537-C06BB6617D7B}"/>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96A8864D-ED2E-4C91-56C8-6C58F47B90DC}"/>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21">
                      <a:extLst>
                        <a:ext uri="{FF2B5EF4-FFF2-40B4-BE49-F238E27FC236}">
                          <a16:creationId xmlns:a16="http://schemas.microsoft.com/office/drawing/2014/main" id="{87F83AA4-153E-A680-64D7-2AD78B81FAC4}"/>
                        </a:ext>
                      </a:extLst>
                    </p:cNvPr>
                    <p:cNvGrpSpPr/>
                    <p:nvPr/>
                  </p:nvGrpSpPr>
                  <p:grpSpPr>
                    <a:xfrm>
                      <a:off x="1450359" y="361159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123" name="矩形 122">
                        <a:extLst>
                          <a:ext uri="{FF2B5EF4-FFF2-40B4-BE49-F238E27FC236}">
                            <a16:creationId xmlns:a16="http://schemas.microsoft.com/office/drawing/2014/main" id="{7180B0BA-F494-5EEB-90C5-5CB9108A8B47}"/>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F1625F89-1FB6-3BF2-970D-C121169C6A3C}"/>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EA283ED4-D144-2C43-B3E2-BF6DC993B582}"/>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688DFA0A-1F44-D00F-CC83-D68977A54A5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1175AE5B-8562-B933-4DE2-E8388D0B32D2}"/>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EC62F795-F64B-79F6-8019-7C4D9E09E521}"/>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矩形 128">
                        <a:extLst>
                          <a:ext uri="{FF2B5EF4-FFF2-40B4-BE49-F238E27FC236}">
                            <a16:creationId xmlns:a16="http://schemas.microsoft.com/office/drawing/2014/main" id="{FDFD64B3-1AF2-F283-95F3-C4AAA89685D6}"/>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5A1D7676-257C-7BD7-1F70-B0490C1E3639}"/>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ABB4DB14-8762-D86A-837F-18A1FDFB2ABD}"/>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2" name="组合 131">
                      <a:extLst>
                        <a:ext uri="{FF2B5EF4-FFF2-40B4-BE49-F238E27FC236}">
                          <a16:creationId xmlns:a16="http://schemas.microsoft.com/office/drawing/2014/main" id="{3630D70C-4EE7-F59A-4972-15B0D9706009}"/>
                        </a:ext>
                      </a:extLst>
                    </p:cNvPr>
                    <p:cNvGrpSpPr/>
                    <p:nvPr/>
                  </p:nvGrpSpPr>
                  <p:grpSpPr>
                    <a:xfrm>
                      <a:off x="1181218" y="2591641"/>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133" name="矩形 132">
                        <a:extLst>
                          <a:ext uri="{FF2B5EF4-FFF2-40B4-BE49-F238E27FC236}">
                            <a16:creationId xmlns:a16="http://schemas.microsoft.com/office/drawing/2014/main" id="{67CA8933-69F3-9986-5A34-297A81556E54}"/>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a:extLst>
                          <a:ext uri="{FF2B5EF4-FFF2-40B4-BE49-F238E27FC236}">
                            <a16:creationId xmlns:a16="http://schemas.microsoft.com/office/drawing/2014/main" id="{E7F9F612-5B17-9315-DC13-8556B29BBC70}"/>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704601DF-E042-68D5-5377-E9B4DB7DDB4D}"/>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7483E26F-1D14-C3BB-8362-BBBCEC27749C}"/>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80096ED7-7A2E-AEDA-EB79-F1C82E4695A7}"/>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D41610F5-4162-B44E-2FF8-B6D952EAFE53}"/>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1ECB9A2-3CEF-C70C-C40A-AF414C40B092}"/>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6F0E9DBA-205F-835F-3AC2-46036DA33C45}"/>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2D590056-3CBD-A88F-14B3-C72BA856E43A}"/>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2" name="组合 141">
                      <a:extLst>
                        <a:ext uri="{FF2B5EF4-FFF2-40B4-BE49-F238E27FC236}">
                          <a16:creationId xmlns:a16="http://schemas.microsoft.com/office/drawing/2014/main" id="{AF337E8D-AF0F-5461-3F0A-416D8F3448AC}"/>
                        </a:ext>
                      </a:extLst>
                    </p:cNvPr>
                    <p:cNvGrpSpPr/>
                    <p:nvPr/>
                  </p:nvGrpSpPr>
                  <p:grpSpPr>
                    <a:xfrm>
                      <a:off x="894415" y="3356208"/>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143" name="矩形 142">
                        <a:extLst>
                          <a:ext uri="{FF2B5EF4-FFF2-40B4-BE49-F238E27FC236}">
                            <a16:creationId xmlns:a16="http://schemas.microsoft.com/office/drawing/2014/main" id="{A394B71C-94FD-9CC7-BFC9-CA5F10F751DB}"/>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E07AFE24-5CFD-73BE-1FC6-B2CC29DAB4E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14D69E50-FBB4-2B98-60D0-926CC681A24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FE458A49-B8E6-B8CB-62A9-52C29B5B2E5B}"/>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877FAF8E-66F9-673D-5C55-2E267E96AA04}"/>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36DA2E86-92A9-52B6-B7D5-1D0ADC0F1AEE}"/>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矩形 148">
                        <a:extLst>
                          <a:ext uri="{FF2B5EF4-FFF2-40B4-BE49-F238E27FC236}">
                            <a16:creationId xmlns:a16="http://schemas.microsoft.com/office/drawing/2014/main" id="{6220C7BA-D626-523E-7B46-960167D70895}"/>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8D00063A-43D3-111A-0C2E-F16E5D4C281C}"/>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a:extLst>
                          <a:ext uri="{FF2B5EF4-FFF2-40B4-BE49-F238E27FC236}">
                            <a16:creationId xmlns:a16="http://schemas.microsoft.com/office/drawing/2014/main" id="{FB1B556A-B257-0357-39A2-95CA41E41956}"/>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a:extLst>
                        <a:ext uri="{FF2B5EF4-FFF2-40B4-BE49-F238E27FC236}">
                          <a16:creationId xmlns:a16="http://schemas.microsoft.com/office/drawing/2014/main" id="{6CBE6AB3-DFF7-3068-6AE5-2AE0242986BF}"/>
                        </a:ext>
                      </a:extLst>
                    </p:cNvPr>
                    <p:cNvGrpSpPr/>
                    <p:nvPr/>
                  </p:nvGrpSpPr>
                  <p:grpSpPr>
                    <a:xfrm>
                      <a:off x="1444725" y="3014810"/>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153" name="矩形 152">
                        <a:extLst>
                          <a:ext uri="{FF2B5EF4-FFF2-40B4-BE49-F238E27FC236}">
                            <a16:creationId xmlns:a16="http://schemas.microsoft.com/office/drawing/2014/main" id="{44A78578-CE06-9680-75F9-E19EE9BCC68F}"/>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3D3636E6-81F5-6CF3-FDBE-321D221E340C}"/>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387FA71F-0317-518A-FB64-8788F2E9D0EF}"/>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11F900D9-C923-D9EC-E545-04E89BE0AD3E}"/>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C671AAF9-7322-C85D-11D5-628E5932878D}"/>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E1F0D006-AC86-7B4D-1859-9F8CF3E0378E}"/>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9" name="矩形 158">
                        <a:extLst>
                          <a:ext uri="{FF2B5EF4-FFF2-40B4-BE49-F238E27FC236}">
                            <a16:creationId xmlns:a16="http://schemas.microsoft.com/office/drawing/2014/main" id="{BEDD6E80-E7E7-CDCD-AFB2-B1B793DAF49B}"/>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3F15971F-1C96-3F6A-014E-E507BEECF9E1}"/>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9FE661CA-702D-386D-D387-0FC378A75E30}"/>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2" name="组合 161">
                      <a:extLst>
                        <a:ext uri="{FF2B5EF4-FFF2-40B4-BE49-F238E27FC236}">
                          <a16:creationId xmlns:a16="http://schemas.microsoft.com/office/drawing/2014/main" id="{EBDADCD3-100F-0365-8C3E-F3629B21180E}"/>
                        </a:ext>
                      </a:extLst>
                    </p:cNvPr>
                    <p:cNvGrpSpPr/>
                    <p:nvPr/>
                  </p:nvGrpSpPr>
                  <p:grpSpPr>
                    <a:xfrm>
                      <a:off x="1174312" y="3766923"/>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163" name="矩形 162">
                        <a:extLst>
                          <a:ext uri="{FF2B5EF4-FFF2-40B4-BE49-F238E27FC236}">
                            <a16:creationId xmlns:a16="http://schemas.microsoft.com/office/drawing/2014/main" id="{8B76EF38-FABB-0A77-2A5E-96CACADEECC2}"/>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6872C937-9638-70CB-ABEB-3C2B9A89BE78}"/>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648AC411-C33A-A6F9-296C-5415347D441B}"/>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A3DB6C87-5E0D-669F-83C6-0D571C9A6E89}"/>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26DDDA97-ABC5-95EF-E652-564E9F05D927}"/>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95CDC688-15F9-9B30-2422-08A2350E8CF3}"/>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9" name="矩形 168">
                        <a:extLst>
                          <a:ext uri="{FF2B5EF4-FFF2-40B4-BE49-F238E27FC236}">
                            <a16:creationId xmlns:a16="http://schemas.microsoft.com/office/drawing/2014/main" id="{83789125-F936-CF14-1768-864D220EAB54}"/>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a:extLst>
                          <a:ext uri="{FF2B5EF4-FFF2-40B4-BE49-F238E27FC236}">
                            <a16:creationId xmlns:a16="http://schemas.microsoft.com/office/drawing/2014/main" id="{6B1B9032-3E70-CCD4-AE6E-EC7CA32786C2}"/>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a:extLst>
                          <a:ext uri="{FF2B5EF4-FFF2-40B4-BE49-F238E27FC236}">
                            <a16:creationId xmlns:a16="http://schemas.microsoft.com/office/drawing/2014/main" id="{1F705017-3D5E-32F1-A55D-4132813BF2B2}"/>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2" name="组合 171">
                      <a:extLst>
                        <a:ext uri="{FF2B5EF4-FFF2-40B4-BE49-F238E27FC236}">
                          <a16:creationId xmlns:a16="http://schemas.microsoft.com/office/drawing/2014/main" id="{65E2C58B-CF74-7105-2FD5-F844A6328F52}"/>
                        </a:ext>
                      </a:extLst>
                    </p:cNvPr>
                    <p:cNvGrpSpPr/>
                    <p:nvPr/>
                  </p:nvGrpSpPr>
                  <p:grpSpPr>
                    <a:xfrm>
                      <a:off x="1180471" y="3188183"/>
                      <a:ext cx="925932" cy="922785"/>
                      <a:chOff x="5453969" y="4946390"/>
                      <a:chExt cx="1127563" cy="1123730"/>
                    </a:xfrm>
                    <a:solidFill>
                      <a:srgbClr val="F0ADA8">
                        <a:alpha val="49804"/>
                      </a:srgbClr>
                    </a:solidFill>
                    <a:scene3d>
                      <a:camera prst="isometricOffAxis2Right"/>
                      <a:lightRig rig="threePt" dir="t"/>
                    </a:scene3d>
                  </p:grpSpPr>
                  <p:sp>
                    <p:nvSpPr>
                      <p:cNvPr id="173" name="矩形 172">
                        <a:extLst>
                          <a:ext uri="{FF2B5EF4-FFF2-40B4-BE49-F238E27FC236}">
                            <a16:creationId xmlns:a16="http://schemas.microsoft.com/office/drawing/2014/main" id="{2B637980-6BC1-A038-2500-673CA5A8187D}"/>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7E9E3276-2270-6941-4013-C2F73AA8282F}"/>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19AE88F4-BA9B-7A20-E271-3A24A3869208}"/>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44EB7DE4-898E-AD58-BAFA-617183F3E31F}"/>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C3B4992E-910E-E689-A053-B47373FDCAB6}"/>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326A8631-581E-2D2E-3327-B7949D24DE15}"/>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矩形 178">
                        <a:extLst>
                          <a:ext uri="{FF2B5EF4-FFF2-40B4-BE49-F238E27FC236}">
                            <a16:creationId xmlns:a16="http://schemas.microsoft.com/office/drawing/2014/main" id="{050607B5-8034-D181-294D-D4B55631C106}"/>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5106EF6D-DE95-561E-8064-BCADF5F51558}"/>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10956824-4FC2-1DA8-5E00-1935042AF2FB}"/>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8" name="矩形 187">
                    <a:extLst>
                      <a:ext uri="{FF2B5EF4-FFF2-40B4-BE49-F238E27FC236}">
                        <a16:creationId xmlns:a16="http://schemas.microsoft.com/office/drawing/2014/main" id="{58EBFC56-5912-879B-2389-AA31CE540A9D}"/>
                      </a:ext>
                    </a:extLst>
                  </p:cNvPr>
                  <p:cNvSpPr/>
                  <p:nvPr/>
                </p:nvSpPr>
                <p:spPr>
                  <a:xfrm>
                    <a:off x="4313086" y="33381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a:extLst>
                      <a:ext uri="{FF2B5EF4-FFF2-40B4-BE49-F238E27FC236}">
                        <a16:creationId xmlns:a16="http://schemas.microsoft.com/office/drawing/2014/main" id="{6782155A-7082-C49B-82D1-A249A8E45777}"/>
                      </a:ext>
                    </a:extLst>
                  </p:cNvPr>
                  <p:cNvSpPr/>
                  <p:nvPr/>
                </p:nvSpPr>
                <p:spPr>
                  <a:xfrm>
                    <a:off x="4583716" y="3157002"/>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D428179C-84B4-3D4F-74EE-2CA4C9B1B7ED}"/>
                      </a:ext>
                    </a:extLst>
                  </p:cNvPr>
                  <p:cNvSpPr/>
                  <p:nvPr/>
                </p:nvSpPr>
                <p:spPr>
                  <a:xfrm>
                    <a:off x="4854821" y="29749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C67324C1-4AE2-45E3-6BB9-6EDC4206CD49}"/>
                      </a:ext>
                    </a:extLst>
                  </p:cNvPr>
                  <p:cNvSpPr/>
                  <p:nvPr/>
                </p:nvSpPr>
                <p:spPr>
                  <a:xfrm>
                    <a:off x="4313086" y="3922178"/>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0FA3D21A-0718-F71D-5736-83D0CA19E652}"/>
                      </a:ext>
                    </a:extLst>
                  </p:cNvPr>
                  <p:cNvSpPr/>
                  <p:nvPr/>
                </p:nvSpPr>
                <p:spPr>
                  <a:xfrm>
                    <a:off x="4583716" y="3751751"/>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F3044FB1-CCA2-B05B-2CAD-F17D422A6662}"/>
                      </a:ext>
                    </a:extLst>
                  </p:cNvPr>
                  <p:cNvSpPr/>
                  <p:nvPr/>
                </p:nvSpPr>
                <p:spPr>
                  <a:xfrm>
                    <a:off x="4854821" y="356973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7DBC0ED9-3478-1C70-61E2-11B7F5B60C42}"/>
                      </a:ext>
                    </a:extLst>
                  </p:cNvPr>
                  <p:cNvSpPr/>
                  <p:nvPr/>
                </p:nvSpPr>
                <p:spPr>
                  <a:xfrm>
                    <a:off x="4304610" y="4501223"/>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4DA309A5-9C9E-F3B2-3240-4A418FF152E0}"/>
                      </a:ext>
                    </a:extLst>
                  </p:cNvPr>
                  <p:cNvSpPr/>
                  <p:nvPr/>
                </p:nvSpPr>
                <p:spPr>
                  <a:xfrm>
                    <a:off x="4575240" y="433079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E050DDCE-319C-61D9-122A-3031CCBCE359}"/>
                      </a:ext>
                    </a:extLst>
                  </p:cNvPr>
                  <p:cNvSpPr/>
                  <p:nvPr/>
                </p:nvSpPr>
                <p:spPr>
                  <a:xfrm>
                    <a:off x="4857103" y="4159539"/>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0" name="组合 279">
                <a:extLst>
                  <a:ext uri="{FF2B5EF4-FFF2-40B4-BE49-F238E27FC236}">
                    <a16:creationId xmlns:a16="http://schemas.microsoft.com/office/drawing/2014/main" id="{B113B114-C0BC-1312-9997-97AD6E61F998}"/>
                  </a:ext>
                </a:extLst>
              </p:cNvPr>
              <p:cNvGrpSpPr/>
              <p:nvPr/>
            </p:nvGrpSpPr>
            <p:grpSpPr>
              <a:xfrm>
                <a:off x="2849772" y="2701582"/>
                <a:ext cx="2160503" cy="2430316"/>
                <a:chOff x="3785332" y="2892557"/>
                <a:chExt cx="2160503" cy="2430316"/>
              </a:xfrm>
            </p:grpSpPr>
            <p:grpSp>
              <p:nvGrpSpPr>
                <p:cNvPr id="281" name="组合 280">
                  <a:extLst>
                    <a:ext uri="{FF2B5EF4-FFF2-40B4-BE49-F238E27FC236}">
                      <a16:creationId xmlns:a16="http://schemas.microsoft.com/office/drawing/2014/main" id="{556C8A4B-03AE-B1FF-0422-9D6B6161C46B}"/>
                    </a:ext>
                  </a:extLst>
                </p:cNvPr>
                <p:cNvGrpSpPr/>
                <p:nvPr/>
              </p:nvGrpSpPr>
              <p:grpSpPr>
                <a:xfrm>
                  <a:off x="3785332" y="3036038"/>
                  <a:ext cx="2160503" cy="2148887"/>
                  <a:chOff x="1927860" y="2392680"/>
                  <a:chExt cx="1653540" cy="1644650"/>
                </a:xfrm>
                <a:scene3d>
                  <a:camera prst="isometricOffAxis2Right"/>
                  <a:lightRig rig="threePt" dir="t"/>
                </a:scene3d>
              </p:grpSpPr>
              <p:sp>
                <p:nvSpPr>
                  <p:cNvPr id="383" name="矩形 382">
                    <a:extLst>
                      <a:ext uri="{FF2B5EF4-FFF2-40B4-BE49-F238E27FC236}">
                        <a16:creationId xmlns:a16="http://schemas.microsoft.com/office/drawing/2014/main" id="{FACB99E2-6287-6273-9DFF-730671C6187D}"/>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矩形 383">
                    <a:extLst>
                      <a:ext uri="{FF2B5EF4-FFF2-40B4-BE49-F238E27FC236}">
                        <a16:creationId xmlns:a16="http://schemas.microsoft.com/office/drawing/2014/main" id="{88834A89-8DAD-A7C3-6E45-26F931825C53}"/>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矩形 384">
                    <a:extLst>
                      <a:ext uri="{FF2B5EF4-FFF2-40B4-BE49-F238E27FC236}">
                        <a16:creationId xmlns:a16="http://schemas.microsoft.com/office/drawing/2014/main" id="{D2FB357F-1515-5EA1-7637-8155E88F51EF}"/>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矩形 385">
                    <a:extLst>
                      <a:ext uri="{FF2B5EF4-FFF2-40B4-BE49-F238E27FC236}">
                        <a16:creationId xmlns:a16="http://schemas.microsoft.com/office/drawing/2014/main" id="{CEE3C26A-2A75-FD2F-85B3-3D9D5249E801}"/>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矩形 386">
                    <a:extLst>
                      <a:ext uri="{FF2B5EF4-FFF2-40B4-BE49-F238E27FC236}">
                        <a16:creationId xmlns:a16="http://schemas.microsoft.com/office/drawing/2014/main" id="{905CC039-D2A3-8839-5229-80FA23678003}"/>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矩形 387">
                    <a:extLst>
                      <a:ext uri="{FF2B5EF4-FFF2-40B4-BE49-F238E27FC236}">
                        <a16:creationId xmlns:a16="http://schemas.microsoft.com/office/drawing/2014/main" id="{0D8A855F-F785-B826-E380-7D0D0C5A2A1D}"/>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矩形 388">
                    <a:extLst>
                      <a:ext uri="{FF2B5EF4-FFF2-40B4-BE49-F238E27FC236}">
                        <a16:creationId xmlns:a16="http://schemas.microsoft.com/office/drawing/2014/main" id="{C35CC38C-FA6D-5E65-0ABF-DAE62D78CDCD}"/>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矩形 389">
                    <a:extLst>
                      <a:ext uri="{FF2B5EF4-FFF2-40B4-BE49-F238E27FC236}">
                        <a16:creationId xmlns:a16="http://schemas.microsoft.com/office/drawing/2014/main" id="{CCFBD50C-32A9-7DF1-A112-A76A236A49F6}"/>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矩形 390">
                    <a:extLst>
                      <a:ext uri="{FF2B5EF4-FFF2-40B4-BE49-F238E27FC236}">
                        <a16:creationId xmlns:a16="http://schemas.microsoft.com/office/drawing/2014/main" id="{35CB087E-F36F-FD79-C957-8972A906402B}"/>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矩形 391">
                    <a:extLst>
                      <a:ext uri="{FF2B5EF4-FFF2-40B4-BE49-F238E27FC236}">
                        <a16:creationId xmlns:a16="http://schemas.microsoft.com/office/drawing/2014/main" id="{461E0EC8-2855-FD48-9952-10D28CCEAD45}"/>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矩形 392">
                    <a:extLst>
                      <a:ext uri="{FF2B5EF4-FFF2-40B4-BE49-F238E27FC236}">
                        <a16:creationId xmlns:a16="http://schemas.microsoft.com/office/drawing/2014/main" id="{C6946EF4-E490-5952-7890-6291B0BB056A}"/>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矩形 393">
                    <a:extLst>
                      <a:ext uri="{FF2B5EF4-FFF2-40B4-BE49-F238E27FC236}">
                        <a16:creationId xmlns:a16="http://schemas.microsoft.com/office/drawing/2014/main" id="{3C1F7194-FAB6-620C-F0C6-AE0397910517}"/>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矩形 394">
                    <a:extLst>
                      <a:ext uri="{FF2B5EF4-FFF2-40B4-BE49-F238E27FC236}">
                        <a16:creationId xmlns:a16="http://schemas.microsoft.com/office/drawing/2014/main" id="{23E8C7B5-A20A-2077-E986-2212BE790E2E}"/>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矩形 395">
                    <a:extLst>
                      <a:ext uri="{FF2B5EF4-FFF2-40B4-BE49-F238E27FC236}">
                        <a16:creationId xmlns:a16="http://schemas.microsoft.com/office/drawing/2014/main" id="{68066EAD-AF82-F105-0FB5-EE914A688393}"/>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矩形 396">
                    <a:extLst>
                      <a:ext uri="{FF2B5EF4-FFF2-40B4-BE49-F238E27FC236}">
                        <a16:creationId xmlns:a16="http://schemas.microsoft.com/office/drawing/2014/main" id="{27191D55-B8A7-9D2F-FE64-D699648CB53A}"/>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矩形 397">
                    <a:extLst>
                      <a:ext uri="{FF2B5EF4-FFF2-40B4-BE49-F238E27FC236}">
                        <a16:creationId xmlns:a16="http://schemas.microsoft.com/office/drawing/2014/main" id="{745F2EE7-1F11-A3E6-97AA-95C794C98791}"/>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矩形 398">
                    <a:extLst>
                      <a:ext uri="{FF2B5EF4-FFF2-40B4-BE49-F238E27FC236}">
                        <a16:creationId xmlns:a16="http://schemas.microsoft.com/office/drawing/2014/main" id="{84AE6B05-AB8C-88BD-47EA-298390087B6E}"/>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0" name="矩形 399">
                    <a:extLst>
                      <a:ext uri="{FF2B5EF4-FFF2-40B4-BE49-F238E27FC236}">
                        <a16:creationId xmlns:a16="http://schemas.microsoft.com/office/drawing/2014/main" id="{004EFADC-6375-4FCA-6A42-F93CE7F78706}"/>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矩形 400">
                    <a:extLst>
                      <a:ext uri="{FF2B5EF4-FFF2-40B4-BE49-F238E27FC236}">
                        <a16:creationId xmlns:a16="http://schemas.microsoft.com/office/drawing/2014/main" id="{84B4D8F2-D84E-1673-2CCD-F18975AA09C6}"/>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矩形 401">
                    <a:extLst>
                      <a:ext uri="{FF2B5EF4-FFF2-40B4-BE49-F238E27FC236}">
                        <a16:creationId xmlns:a16="http://schemas.microsoft.com/office/drawing/2014/main" id="{10374727-A5D1-632A-4641-585D91D6761F}"/>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矩形 402">
                    <a:extLst>
                      <a:ext uri="{FF2B5EF4-FFF2-40B4-BE49-F238E27FC236}">
                        <a16:creationId xmlns:a16="http://schemas.microsoft.com/office/drawing/2014/main" id="{6B18D56E-C747-BBDC-5C27-E4C2C54685EE}"/>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矩形 403">
                    <a:extLst>
                      <a:ext uri="{FF2B5EF4-FFF2-40B4-BE49-F238E27FC236}">
                        <a16:creationId xmlns:a16="http://schemas.microsoft.com/office/drawing/2014/main" id="{130E157B-20CE-80B6-0F56-E8D2CE9FE756}"/>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矩形 404">
                    <a:extLst>
                      <a:ext uri="{FF2B5EF4-FFF2-40B4-BE49-F238E27FC236}">
                        <a16:creationId xmlns:a16="http://schemas.microsoft.com/office/drawing/2014/main" id="{D4F87695-3A16-838B-A1A4-EDCDA128DC5E}"/>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6" name="矩形 405">
                    <a:extLst>
                      <a:ext uri="{FF2B5EF4-FFF2-40B4-BE49-F238E27FC236}">
                        <a16:creationId xmlns:a16="http://schemas.microsoft.com/office/drawing/2014/main" id="{CAAE24DE-4535-3DB6-A9EA-AEABDE3A64AB}"/>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矩形 406">
                    <a:extLst>
                      <a:ext uri="{FF2B5EF4-FFF2-40B4-BE49-F238E27FC236}">
                        <a16:creationId xmlns:a16="http://schemas.microsoft.com/office/drawing/2014/main" id="{A482140A-8A38-A141-2AE5-4D0BF7D3B8FF}"/>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8" name="矩形 407">
                    <a:extLst>
                      <a:ext uri="{FF2B5EF4-FFF2-40B4-BE49-F238E27FC236}">
                        <a16:creationId xmlns:a16="http://schemas.microsoft.com/office/drawing/2014/main" id="{1687FC1D-B5D0-626C-B0A6-3EDAEE792A34}"/>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矩形 408">
                    <a:extLst>
                      <a:ext uri="{FF2B5EF4-FFF2-40B4-BE49-F238E27FC236}">
                        <a16:creationId xmlns:a16="http://schemas.microsoft.com/office/drawing/2014/main" id="{81FF16A3-0626-D50C-5D67-4A58541D8760}"/>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矩形 409">
                    <a:extLst>
                      <a:ext uri="{FF2B5EF4-FFF2-40B4-BE49-F238E27FC236}">
                        <a16:creationId xmlns:a16="http://schemas.microsoft.com/office/drawing/2014/main" id="{B0A32563-2E50-89A0-71C3-92F3C4201E33}"/>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矩形 410">
                    <a:extLst>
                      <a:ext uri="{FF2B5EF4-FFF2-40B4-BE49-F238E27FC236}">
                        <a16:creationId xmlns:a16="http://schemas.microsoft.com/office/drawing/2014/main" id="{F181C812-DC76-9C28-441A-5B417FAD1C5F}"/>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2" name="矩形 411">
                    <a:extLst>
                      <a:ext uri="{FF2B5EF4-FFF2-40B4-BE49-F238E27FC236}">
                        <a16:creationId xmlns:a16="http://schemas.microsoft.com/office/drawing/2014/main" id="{5374D251-3ACE-DC75-6A9C-83B147F97F72}"/>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矩形 412">
                    <a:extLst>
                      <a:ext uri="{FF2B5EF4-FFF2-40B4-BE49-F238E27FC236}">
                        <a16:creationId xmlns:a16="http://schemas.microsoft.com/office/drawing/2014/main" id="{A64562D4-6CB7-810B-9B8D-7C5BD13ED3C9}"/>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矩形 413">
                    <a:extLst>
                      <a:ext uri="{FF2B5EF4-FFF2-40B4-BE49-F238E27FC236}">
                        <a16:creationId xmlns:a16="http://schemas.microsoft.com/office/drawing/2014/main" id="{83CE96BE-BD86-A264-F8AD-B4FECB7941D1}"/>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矩形 414">
                    <a:extLst>
                      <a:ext uri="{FF2B5EF4-FFF2-40B4-BE49-F238E27FC236}">
                        <a16:creationId xmlns:a16="http://schemas.microsoft.com/office/drawing/2014/main" id="{A6CC84F7-1AA7-87F0-9D3C-FE1CB27551CE}"/>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矩形 415">
                    <a:extLst>
                      <a:ext uri="{FF2B5EF4-FFF2-40B4-BE49-F238E27FC236}">
                        <a16:creationId xmlns:a16="http://schemas.microsoft.com/office/drawing/2014/main" id="{50974CD6-D35E-696B-4043-E90DBD8182DB}"/>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矩形 416">
                    <a:extLst>
                      <a:ext uri="{FF2B5EF4-FFF2-40B4-BE49-F238E27FC236}">
                        <a16:creationId xmlns:a16="http://schemas.microsoft.com/office/drawing/2014/main" id="{3A7D8D93-D773-F8A1-D878-297960B400BB}"/>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8" name="矩形 417">
                    <a:extLst>
                      <a:ext uri="{FF2B5EF4-FFF2-40B4-BE49-F238E27FC236}">
                        <a16:creationId xmlns:a16="http://schemas.microsoft.com/office/drawing/2014/main" id="{D1229C2A-F17E-4BAE-2027-736E90394A91}"/>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矩形 418">
                    <a:extLst>
                      <a:ext uri="{FF2B5EF4-FFF2-40B4-BE49-F238E27FC236}">
                        <a16:creationId xmlns:a16="http://schemas.microsoft.com/office/drawing/2014/main" id="{1CC66874-EA65-D479-630C-04D5CDCFE0EC}"/>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a:extLst>
                      <a:ext uri="{FF2B5EF4-FFF2-40B4-BE49-F238E27FC236}">
                        <a16:creationId xmlns:a16="http://schemas.microsoft.com/office/drawing/2014/main" id="{6799195A-500E-A4A2-D49A-D98D4BAA071D}"/>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1" name="矩形 420">
                    <a:extLst>
                      <a:ext uri="{FF2B5EF4-FFF2-40B4-BE49-F238E27FC236}">
                        <a16:creationId xmlns:a16="http://schemas.microsoft.com/office/drawing/2014/main" id="{C21138B5-733F-2570-47A6-2CA485682301}"/>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矩形 421">
                    <a:extLst>
                      <a:ext uri="{FF2B5EF4-FFF2-40B4-BE49-F238E27FC236}">
                        <a16:creationId xmlns:a16="http://schemas.microsoft.com/office/drawing/2014/main" id="{0A68FD43-1899-062C-62C1-023CACCCA187}"/>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B9B741EB-0932-C0AD-6872-7F63AEA41AE2}"/>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4" name="矩形 423">
                    <a:extLst>
                      <a:ext uri="{FF2B5EF4-FFF2-40B4-BE49-F238E27FC236}">
                        <a16:creationId xmlns:a16="http://schemas.microsoft.com/office/drawing/2014/main" id="{E3FCBED0-C3BA-E3D0-05EC-1060905BE4A2}"/>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矩形 424">
                    <a:extLst>
                      <a:ext uri="{FF2B5EF4-FFF2-40B4-BE49-F238E27FC236}">
                        <a16:creationId xmlns:a16="http://schemas.microsoft.com/office/drawing/2014/main" id="{53320514-1303-432A-F48E-DC5A545349AB}"/>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6" name="矩形 425">
                    <a:extLst>
                      <a:ext uri="{FF2B5EF4-FFF2-40B4-BE49-F238E27FC236}">
                        <a16:creationId xmlns:a16="http://schemas.microsoft.com/office/drawing/2014/main" id="{0CE10445-50C4-D116-929F-6BE4E3B88B07}"/>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7" name="矩形 426">
                    <a:extLst>
                      <a:ext uri="{FF2B5EF4-FFF2-40B4-BE49-F238E27FC236}">
                        <a16:creationId xmlns:a16="http://schemas.microsoft.com/office/drawing/2014/main" id="{02203048-767C-2099-37DE-A7C05D9EDADA}"/>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矩形 427">
                    <a:extLst>
                      <a:ext uri="{FF2B5EF4-FFF2-40B4-BE49-F238E27FC236}">
                        <a16:creationId xmlns:a16="http://schemas.microsoft.com/office/drawing/2014/main" id="{D09A20B1-7F86-1CC5-B206-51187CEA6805}"/>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9" name="矩形 428">
                    <a:extLst>
                      <a:ext uri="{FF2B5EF4-FFF2-40B4-BE49-F238E27FC236}">
                        <a16:creationId xmlns:a16="http://schemas.microsoft.com/office/drawing/2014/main" id="{5509B4B9-1F4E-6E0A-DB4E-6AB7905B1193}"/>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0" name="矩形 429">
                    <a:extLst>
                      <a:ext uri="{FF2B5EF4-FFF2-40B4-BE49-F238E27FC236}">
                        <a16:creationId xmlns:a16="http://schemas.microsoft.com/office/drawing/2014/main" id="{3C29CE69-F08B-1C03-926E-314149C6DC5B}"/>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矩形 430">
                    <a:extLst>
                      <a:ext uri="{FF2B5EF4-FFF2-40B4-BE49-F238E27FC236}">
                        <a16:creationId xmlns:a16="http://schemas.microsoft.com/office/drawing/2014/main" id="{610AB63D-7342-6AA0-FD8F-193B398E386F}"/>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2" name="组合 281">
                  <a:extLst>
                    <a:ext uri="{FF2B5EF4-FFF2-40B4-BE49-F238E27FC236}">
                      <a16:creationId xmlns:a16="http://schemas.microsoft.com/office/drawing/2014/main" id="{1F83B8F7-50AE-6614-D007-E9F1128BA351}"/>
                    </a:ext>
                  </a:extLst>
                </p:cNvPr>
                <p:cNvGrpSpPr/>
                <p:nvPr/>
              </p:nvGrpSpPr>
              <p:grpSpPr>
                <a:xfrm>
                  <a:off x="4127400" y="2892557"/>
                  <a:ext cx="1481996" cy="2430316"/>
                  <a:chOff x="4127400" y="2892557"/>
                  <a:chExt cx="1481996" cy="2430316"/>
                </a:xfrm>
              </p:grpSpPr>
              <p:grpSp>
                <p:nvGrpSpPr>
                  <p:cNvPr id="283" name="组合 282">
                    <a:extLst>
                      <a:ext uri="{FF2B5EF4-FFF2-40B4-BE49-F238E27FC236}">
                        <a16:creationId xmlns:a16="http://schemas.microsoft.com/office/drawing/2014/main" id="{CBAC739D-25AB-4003-7EF2-A8C60809387A}"/>
                      </a:ext>
                    </a:extLst>
                  </p:cNvPr>
                  <p:cNvGrpSpPr/>
                  <p:nvPr/>
                </p:nvGrpSpPr>
                <p:grpSpPr>
                  <a:xfrm>
                    <a:off x="4127400" y="2892557"/>
                    <a:ext cx="1481996" cy="2430316"/>
                    <a:chOff x="894295" y="2433638"/>
                    <a:chExt cx="1481996" cy="2430316"/>
                  </a:xfrm>
                </p:grpSpPr>
                <p:grpSp>
                  <p:nvGrpSpPr>
                    <p:cNvPr id="293" name="组合 292">
                      <a:extLst>
                        <a:ext uri="{FF2B5EF4-FFF2-40B4-BE49-F238E27FC236}">
                          <a16:creationId xmlns:a16="http://schemas.microsoft.com/office/drawing/2014/main" id="{D3ABFDF0-8594-FFC3-20F1-8D4109D351BA}"/>
                        </a:ext>
                      </a:extLst>
                    </p:cNvPr>
                    <p:cNvGrpSpPr/>
                    <p:nvPr/>
                  </p:nvGrpSpPr>
                  <p:grpSpPr>
                    <a:xfrm>
                      <a:off x="894295" y="278185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374" name="矩形 373">
                        <a:extLst>
                          <a:ext uri="{FF2B5EF4-FFF2-40B4-BE49-F238E27FC236}">
                            <a16:creationId xmlns:a16="http://schemas.microsoft.com/office/drawing/2014/main" id="{EE91A2FE-5C6F-8A43-16C2-27F0A60176EB}"/>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矩形 374">
                        <a:extLst>
                          <a:ext uri="{FF2B5EF4-FFF2-40B4-BE49-F238E27FC236}">
                            <a16:creationId xmlns:a16="http://schemas.microsoft.com/office/drawing/2014/main" id="{E77BEFEC-E9B9-184A-1A10-8C6C6E4BCAA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矩形 375">
                        <a:extLst>
                          <a:ext uri="{FF2B5EF4-FFF2-40B4-BE49-F238E27FC236}">
                            <a16:creationId xmlns:a16="http://schemas.microsoft.com/office/drawing/2014/main" id="{CE611C4E-3477-E47D-8345-F6D0CB89CAC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矩形 376">
                        <a:extLst>
                          <a:ext uri="{FF2B5EF4-FFF2-40B4-BE49-F238E27FC236}">
                            <a16:creationId xmlns:a16="http://schemas.microsoft.com/office/drawing/2014/main" id="{61A3C27B-6AEB-A985-FE3B-611C05C45CBA}"/>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矩形 377">
                        <a:extLst>
                          <a:ext uri="{FF2B5EF4-FFF2-40B4-BE49-F238E27FC236}">
                            <a16:creationId xmlns:a16="http://schemas.microsoft.com/office/drawing/2014/main" id="{216E279C-0200-4F49-038B-E75DDD585638}"/>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矩形 378">
                        <a:extLst>
                          <a:ext uri="{FF2B5EF4-FFF2-40B4-BE49-F238E27FC236}">
                            <a16:creationId xmlns:a16="http://schemas.microsoft.com/office/drawing/2014/main" id="{939B3ECC-0D46-51C7-EB3C-A5D6FDAA3B76}"/>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0" name="矩形 379">
                        <a:extLst>
                          <a:ext uri="{FF2B5EF4-FFF2-40B4-BE49-F238E27FC236}">
                            <a16:creationId xmlns:a16="http://schemas.microsoft.com/office/drawing/2014/main" id="{07CD030F-7746-C41E-0D08-6A60E82EE29B}"/>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矩形 380">
                        <a:extLst>
                          <a:ext uri="{FF2B5EF4-FFF2-40B4-BE49-F238E27FC236}">
                            <a16:creationId xmlns:a16="http://schemas.microsoft.com/office/drawing/2014/main" id="{8ED136DC-569E-B8A8-0DE2-9BE78C17A316}"/>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矩形 381">
                        <a:extLst>
                          <a:ext uri="{FF2B5EF4-FFF2-40B4-BE49-F238E27FC236}">
                            <a16:creationId xmlns:a16="http://schemas.microsoft.com/office/drawing/2014/main" id="{A582CED6-5F96-DE60-58BF-B4E4DF348C76}"/>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4" name="组合 293">
                      <a:extLst>
                        <a:ext uri="{FF2B5EF4-FFF2-40B4-BE49-F238E27FC236}">
                          <a16:creationId xmlns:a16="http://schemas.microsoft.com/office/drawing/2014/main" id="{A3DB0C87-1067-6A32-5AF6-FA3C9B989914}"/>
                        </a:ext>
                      </a:extLst>
                    </p:cNvPr>
                    <p:cNvGrpSpPr/>
                    <p:nvPr/>
                  </p:nvGrpSpPr>
                  <p:grpSpPr>
                    <a:xfrm>
                      <a:off x="1444725" y="2433638"/>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365" name="矩形 364">
                        <a:extLst>
                          <a:ext uri="{FF2B5EF4-FFF2-40B4-BE49-F238E27FC236}">
                            <a16:creationId xmlns:a16="http://schemas.microsoft.com/office/drawing/2014/main" id="{5349F456-E54F-24A0-5482-460E5A0A8B74}"/>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矩形 365">
                        <a:extLst>
                          <a:ext uri="{FF2B5EF4-FFF2-40B4-BE49-F238E27FC236}">
                            <a16:creationId xmlns:a16="http://schemas.microsoft.com/office/drawing/2014/main" id="{D2EFEAFC-74C9-30ED-7C1E-7A08ADB0F4DC}"/>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矩形 366">
                        <a:extLst>
                          <a:ext uri="{FF2B5EF4-FFF2-40B4-BE49-F238E27FC236}">
                            <a16:creationId xmlns:a16="http://schemas.microsoft.com/office/drawing/2014/main" id="{85EF4217-6E8C-3068-F2A2-A7FD01CFA08F}"/>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矩形 367">
                        <a:extLst>
                          <a:ext uri="{FF2B5EF4-FFF2-40B4-BE49-F238E27FC236}">
                            <a16:creationId xmlns:a16="http://schemas.microsoft.com/office/drawing/2014/main" id="{78AB8374-969D-8291-4FE4-BC3951DF06E6}"/>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矩形 368">
                        <a:extLst>
                          <a:ext uri="{FF2B5EF4-FFF2-40B4-BE49-F238E27FC236}">
                            <a16:creationId xmlns:a16="http://schemas.microsoft.com/office/drawing/2014/main" id="{9264B6CC-A1CB-5BAF-41D7-22398B8342D1}"/>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矩形 369">
                        <a:extLst>
                          <a:ext uri="{FF2B5EF4-FFF2-40B4-BE49-F238E27FC236}">
                            <a16:creationId xmlns:a16="http://schemas.microsoft.com/office/drawing/2014/main" id="{C32C7EEB-48F6-413B-BE2D-235D9CD2AF2E}"/>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1" name="矩形 370">
                        <a:extLst>
                          <a:ext uri="{FF2B5EF4-FFF2-40B4-BE49-F238E27FC236}">
                            <a16:creationId xmlns:a16="http://schemas.microsoft.com/office/drawing/2014/main" id="{A959AC63-E87B-6C17-C9AF-4F1172E574D4}"/>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矩形 371">
                        <a:extLst>
                          <a:ext uri="{FF2B5EF4-FFF2-40B4-BE49-F238E27FC236}">
                            <a16:creationId xmlns:a16="http://schemas.microsoft.com/office/drawing/2014/main" id="{16CFDBC8-B1C7-EE3B-7AED-3ABCF5E8A948}"/>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a:extLst>
                          <a:ext uri="{FF2B5EF4-FFF2-40B4-BE49-F238E27FC236}">
                            <a16:creationId xmlns:a16="http://schemas.microsoft.com/office/drawing/2014/main" id="{A3EC8413-307E-B645-D980-BA581B5B7A31}"/>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5" name="组合 294">
                      <a:extLst>
                        <a:ext uri="{FF2B5EF4-FFF2-40B4-BE49-F238E27FC236}">
                          <a16:creationId xmlns:a16="http://schemas.microsoft.com/office/drawing/2014/main" id="{EA503715-0944-5E92-9DA7-ABE3B847CB69}"/>
                        </a:ext>
                      </a:extLst>
                    </p:cNvPr>
                    <p:cNvGrpSpPr/>
                    <p:nvPr/>
                  </p:nvGrpSpPr>
                  <p:grpSpPr>
                    <a:xfrm>
                      <a:off x="898900" y="3941169"/>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356" name="矩形 355">
                        <a:extLst>
                          <a:ext uri="{FF2B5EF4-FFF2-40B4-BE49-F238E27FC236}">
                            <a16:creationId xmlns:a16="http://schemas.microsoft.com/office/drawing/2014/main" id="{67EDD53C-E9C2-BA53-8103-7B0C36DCFFF1}"/>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矩形 356">
                        <a:extLst>
                          <a:ext uri="{FF2B5EF4-FFF2-40B4-BE49-F238E27FC236}">
                            <a16:creationId xmlns:a16="http://schemas.microsoft.com/office/drawing/2014/main" id="{B4764603-FCBB-E85C-DF50-9981851463C9}"/>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矩形 357">
                        <a:extLst>
                          <a:ext uri="{FF2B5EF4-FFF2-40B4-BE49-F238E27FC236}">
                            <a16:creationId xmlns:a16="http://schemas.microsoft.com/office/drawing/2014/main" id="{8412392C-6CB5-EAA0-DEBD-461A29618BA4}"/>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矩形 358">
                        <a:extLst>
                          <a:ext uri="{FF2B5EF4-FFF2-40B4-BE49-F238E27FC236}">
                            <a16:creationId xmlns:a16="http://schemas.microsoft.com/office/drawing/2014/main" id="{E19FE9E7-D347-0D59-212B-0F83A9D926AB}"/>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矩形 359">
                        <a:extLst>
                          <a:ext uri="{FF2B5EF4-FFF2-40B4-BE49-F238E27FC236}">
                            <a16:creationId xmlns:a16="http://schemas.microsoft.com/office/drawing/2014/main" id="{AA4CDE60-7172-C301-F719-E118098CBC0D}"/>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矩形 360">
                        <a:extLst>
                          <a:ext uri="{FF2B5EF4-FFF2-40B4-BE49-F238E27FC236}">
                            <a16:creationId xmlns:a16="http://schemas.microsoft.com/office/drawing/2014/main" id="{98A1B36F-BCD3-8B1B-DA49-C95BD708DD9D}"/>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2" name="矩形 361">
                        <a:extLst>
                          <a:ext uri="{FF2B5EF4-FFF2-40B4-BE49-F238E27FC236}">
                            <a16:creationId xmlns:a16="http://schemas.microsoft.com/office/drawing/2014/main" id="{1880A1FD-4498-CC6A-83A6-5EF99FC43F8E}"/>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矩形 362">
                        <a:extLst>
                          <a:ext uri="{FF2B5EF4-FFF2-40B4-BE49-F238E27FC236}">
                            <a16:creationId xmlns:a16="http://schemas.microsoft.com/office/drawing/2014/main" id="{0BC72C15-A641-72EF-FB3A-4128683C26CE}"/>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a:extLst>
                          <a:ext uri="{FF2B5EF4-FFF2-40B4-BE49-F238E27FC236}">
                            <a16:creationId xmlns:a16="http://schemas.microsoft.com/office/drawing/2014/main" id="{B2F13CD1-A927-C7A8-8414-7D39CCAED8A9}"/>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6" name="组合 295">
                      <a:extLst>
                        <a:ext uri="{FF2B5EF4-FFF2-40B4-BE49-F238E27FC236}">
                          <a16:creationId xmlns:a16="http://schemas.microsoft.com/office/drawing/2014/main" id="{94C5262D-1DBD-425C-911D-ED77B6D4D008}"/>
                        </a:ext>
                      </a:extLst>
                    </p:cNvPr>
                    <p:cNvGrpSpPr/>
                    <p:nvPr/>
                  </p:nvGrpSpPr>
                  <p:grpSpPr>
                    <a:xfrm>
                      <a:off x="1450359" y="361159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347" name="矩形 346">
                        <a:extLst>
                          <a:ext uri="{FF2B5EF4-FFF2-40B4-BE49-F238E27FC236}">
                            <a16:creationId xmlns:a16="http://schemas.microsoft.com/office/drawing/2014/main" id="{7B95C783-474E-BF4A-7FEF-0B11E00D605F}"/>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矩形 347">
                        <a:extLst>
                          <a:ext uri="{FF2B5EF4-FFF2-40B4-BE49-F238E27FC236}">
                            <a16:creationId xmlns:a16="http://schemas.microsoft.com/office/drawing/2014/main" id="{77AB4A9D-3CFE-61EB-6583-5E72925F338D}"/>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a:extLst>
                          <a:ext uri="{FF2B5EF4-FFF2-40B4-BE49-F238E27FC236}">
                            <a16:creationId xmlns:a16="http://schemas.microsoft.com/office/drawing/2014/main" id="{C6B94035-9611-B9E8-0C89-C4B85EA6485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a:extLst>
                          <a:ext uri="{FF2B5EF4-FFF2-40B4-BE49-F238E27FC236}">
                            <a16:creationId xmlns:a16="http://schemas.microsoft.com/office/drawing/2014/main" id="{564A6416-17A8-4D30-922E-DDB4EAC44623}"/>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矩形 350">
                        <a:extLst>
                          <a:ext uri="{FF2B5EF4-FFF2-40B4-BE49-F238E27FC236}">
                            <a16:creationId xmlns:a16="http://schemas.microsoft.com/office/drawing/2014/main" id="{11B2E111-C770-7E6F-C16E-78DB16D27827}"/>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351">
                        <a:extLst>
                          <a:ext uri="{FF2B5EF4-FFF2-40B4-BE49-F238E27FC236}">
                            <a16:creationId xmlns:a16="http://schemas.microsoft.com/office/drawing/2014/main" id="{E7E969E7-85CB-AB78-0FC0-4443010CE41F}"/>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3" name="矩形 352">
                        <a:extLst>
                          <a:ext uri="{FF2B5EF4-FFF2-40B4-BE49-F238E27FC236}">
                            <a16:creationId xmlns:a16="http://schemas.microsoft.com/office/drawing/2014/main" id="{53013957-0645-FEB1-EB85-FDF8E10F850E}"/>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矩形 353">
                        <a:extLst>
                          <a:ext uri="{FF2B5EF4-FFF2-40B4-BE49-F238E27FC236}">
                            <a16:creationId xmlns:a16="http://schemas.microsoft.com/office/drawing/2014/main" id="{6C753718-E24A-9C68-0F3B-F876D417445A}"/>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矩形 354">
                        <a:extLst>
                          <a:ext uri="{FF2B5EF4-FFF2-40B4-BE49-F238E27FC236}">
                            <a16:creationId xmlns:a16="http://schemas.microsoft.com/office/drawing/2014/main" id="{2E4B95EB-AEBC-0C04-80BA-1CD1263EFDD5}"/>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7" name="组合 296">
                      <a:extLst>
                        <a:ext uri="{FF2B5EF4-FFF2-40B4-BE49-F238E27FC236}">
                          <a16:creationId xmlns:a16="http://schemas.microsoft.com/office/drawing/2014/main" id="{CCE56D02-7337-A2D4-8A8E-4273C554927C}"/>
                        </a:ext>
                      </a:extLst>
                    </p:cNvPr>
                    <p:cNvGrpSpPr/>
                    <p:nvPr/>
                  </p:nvGrpSpPr>
                  <p:grpSpPr>
                    <a:xfrm>
                      <a:off x="1181218" y="2591641"/>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338" name="矩形 337">
                        <a:extLst>
                          <a:ext uri="{FF2B5EF4-FFF2-40B4-BE49-F238E27FC236}">
                            <a16:creationId xmlns:a16="http://schemas.microsoft.com/office/drawing/2014/main" id="{9713A506-48DE-6ABD-93D8-77845818A125}"/>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a:extLst>
                          <a:ext uri="{FF2B5EF4-FFF2-40B4-BE49-F238E27FC236}">
                            <a16:creationId xmlns:a16="http://schemas.microsoft.com/office/drawing/2014/main" id="{B17FE7E1-A867-CC4E-89F6-F7C9CFA29EB5}"/>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a:extLst>
                          <a:ext uri="{FF2B5EF4-FFF2-40B4-BE49-F238E27FC236}">
                            <a16:creationId xmlns:a16="http://schemas.microsoft.com/office/drawing/2014/main" id="{73D9BB5C-77C8-A69F-7B25-A0603E91A5C1}"/>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a:extLst>
                          <a:ext uri="{FF2B5EF4-FFF2-40B4-BE49-F238E27FC236}">
                            <a16:creationId xmlns:a16="http://schemas.microsoft.com/office/drawing/2014/main" id="{D3E48C66-BE20-CCAA-50F3-97C77B5A0020}"/>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a:extLst>
                          <a:ext uri="{FF2B5EF4-FFF2-40B4-BE49-F238E27FC236}">
                            <a16:creationId xmlns:a16="http://schemas.microsoft.com/office/drawing/2014/main" id="{80942B31-C730-D014-97E8-61BB5DE96F08}"/>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a:extLst>
                          <a:ext uri="{FF2B5EF4-FFF2-40B4-BE49-F238E27FC236}">
                            <a16:creationId xmlns:a16="http://schemas.microsoft.com/office/drawing/2014/main" id="{A759004B-D0CD-1CC0-91FF-119F08E01847}"/>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4" name="矩形 343">
                        <a:extLst>
                          <a:ext uri="{FF2B5EF4-FFF2-40B4-BE49-F238E27FC236}">
                            <a16:creationId xmlns:a16="http://schemas.microsoft.com/office/drawing/2014/main" id="{6FC5DA92-2EF7-4C87-45C3-72609DA4A6F7}"/>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a:extLst>
                          <a:ext uri="{FF2B5EF4-FFF2-40B4-BE49-F238E27FC236}">
                            <a16:creationId xmlns:a16="http://schemas.microsoft.com/office/drawing/2014/main" id="{0FC3611B-D6AC-346F-1C41-05964DCA17DE}"/>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矩形 345">
                        <a:extLst>
                          <a:ext uri="{FF2B5EF4-FFF2-40B4-BE49-F238E27FC236}">
                            <a16:creationId xmlns:a16="http://schemas.microsoft.com/office/drawing/2014/main" id="{A1124E50-7BEA-86CE-185C-3246ABD7F2F2}"/>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8" name="组合 297">
                      <a:extLst>
                        <a:ext uri="{FF2B5EF4-FFF2-40B4-BE49-F238E27FC236}">
                          <a16:creationId xmlns:a16="http://schemas.microsoft.com/office/drawing/2014/main" id="{8EAF0158-93E1-5FC0-BC9E-C50BEBDEAE43}"/>
                        </a:ext>
                      </a:extLst>
                    </p:cNvPr>
                    <p:cNvGrpSpPr/>
                    <p:nvPr/>
                  </p:nvGrpSpPr>
                  <p:grpSpPr>
                    <a:xfrm>
                      <a:off x="894415" y="3356208"/>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329" name="矩形 328">
                        <a:extLst>
                          <a:ext uri="{FF2B5EF4-FFF2-40B4-BE49-F238E27FC236}">
                            <a16:creationId xmlns:a16="http://schemas.microsoft.com/office/drawing/2014/main" id="{B3627EED-F72E-89EC-D708-D8C40BE364BC}"/>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a:extLst>
                          <a:ext uri="{FF2B5EF4-FFF2-40B4-BE49-F238E27FC236}">
                            <a16:creationId xmlns:a16="http://schemas.microsoft.com/office/drawing/2014/main" id="{25AFC045-16E4-24C0-9129-2D30338AE1F4}"/>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6656678F-41B2-8B04-83F9-6E920C5559AA}"/>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矩形 331">
                        <a:extLst>
                          <a:ext uri="{FF2B5EF4-FFF2-40B4-BE49-F238E27FC236}">
                            <a16:creationId xmlns:a16="http://schemas.microsoft.com/office/drawing/2014/main" id="{F29CF6F4-1950-1A65-65A1-B25DB35C318D}"/>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矩形 332">
                        <a:extLst>
                          <a:ext uri="{FF2B5EF4-FFF2-40B4-BE49-F238E27FC236}">
                            <a16:creationId xmlns:a16="http://schemas.microsoft.com/office/drawing/2014/main" id="{7086D199-D91D-5881-2183-9413DD82F44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a:extLst>
                          <a:ext uri="{FF2B5EF4-FFF2-40B4-BE49-F238E27FC236}">
                            <a16:creationId xmlns:a16="http://schemas.microsoft.com/office/drawing/2014/main" id="{C8DFA15F-92FA-602D-E710-F64407768ACD}"/>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5" name="矩形 334">
                        <a:extLst>
                          <a:ext uri="{FF2B5EF4-FFF2-40B4-BE49-F238E27FC236}">
                            <a16:creationId xmlns:a16="http://schemas.microsoft.com/office/drawing/2014/main" id="{5E9D4BED-6915-6E06-D054-A617A4A4B408}"/>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a:extLst>
                          <a:ext uri="{FF2B5EF4-FFF2-40B4-BE49-F238E27FC236}">
                            <a16:creationId xmlns:a16="http://schemas.microsoft.com/office/drawing/2014/main" id="{EDC65137-00F1-5995-36AC-B93FD364242F}"/>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矩形 336">
                        <a:extLst>
                          <a:ext uri="{FF2B5EF4-FFF2-40B4-BE49-F238E27FC236}">
                            <a16:creationId xmlns:a16="http://schemas.microsoft.com/office/drawing/2014/main" id="{0F52689F-DB30-BDB2-29FE-AF4594AA780D}"/>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9" name="组合 298">
                      <a:extLst>
                        <a:ext uri="{FF2B5EF4-FFF2-40B4-BE49-F238E27FC236}">
                          <a16:creationId xmlns:a16="http://schemas.microsoft.com/office/drawing/2014/main" id="{56F1CA14-73FB-0FB9-B873-87568F0F6950}"/>
                        </a:ext>
                      </a:extLst>
                    </p:cNvPr>
                    <p:cNvGrpSpPr/>
                    <p:nvPr/>
                  </p:nvGrpSpPr>
                  <p:grpSpPr>
                    <a:xfrm>
                      <a:off x="1444725" y="3014810"/>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320" name="矩形 319">
                        <a:extLst>
                          <a:ext uri="{FF2B5EF4-FFF2-40B4-BE49-F238E27FC236}">
                            <a16:creationId xmlns:a16="http://schemas.microsoft.com/office/drawing/2014/main" id="{21064AF9-4B45-7A11-52F2-79341640742E}"/>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a:extLst>
                          <a:ext uri="{FF2B5EF4-FFF2-40B4-BE49-F238E27FC236}">
                            <a16:creationId xmlns:a16="http://schemas.microsoft.com/office/drawing/2014/main" id="{B21E9380-B09F-B09E-FFE1-CAFA56FFB5AA}"/>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a:extLst>
                          <a:ext uri="{FF2B5EF4-FFF2-40B4-BE49-F238E27FC236}">
                            <a16:creationId xmlns:a16="http://schemas.microsoft.com/office/drawing/2014/main" id="{603CD563-15DB-A831-CFF9-977F47FED373}"/>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a:extLst>
                          <a:ext uri="{FF2B5EF4-FFF2-40B4-BE49-F238E27FC236}">
                            <a16:creationId xmlns:a16="http://schemas.microsoft.com/office/drawing/2014/main" id="{0AA723BF-6459-7CA4-8D9C-8EFB0A474252}"/>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a:extLst>
                          <a:ext uri="{FF2B5EF4-FFF2-40B4-BE49-F238E27FC236}">
                            <a16:creationId xmlns:a16="http://schemas.microsoft.com/office/drawing/2014/main" id="{6790FAD1-0485-2414-CC21-8783430F0B12}"/>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a:extLst>
                          <a:ext uri="{FF2B5EF4-FFF2-40B4-BE49-F238E27FC236}">
                            <a16:creationId xmlns:a16="http://schemas.microsoft.com/office/drawing/2014/main" id="{9C562F06-0EE6-0239-26E3-43F127484C4A}"/>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6" name="矩形 325">
                        <a:extLst>
                          <a:ext uri="{FF2B5EF4-FFF2-40B4-BE49-F238E27FC236}">
                            <a16:creationId xmlns:a16="http://schemas.microsoft.com/office/drawing/2014/main" id="{7B00ACC4-1B2D-42D2-3A3A-D3F5BD32B69E}"/>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a:extLst>
                          <a:ext uri="{FF2B5EF4-FFF2-40B4-BE49-F238E27FC236}">
                            <a16:creationId xmlns:a16="http://schemas.microsoft.com/office/drawing/2014/main" id="{5A08F7E3-2301-2FAF-B389-DEB8F2B52806}"/>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a:extLst>
                          <a:ext uri="{FF2B5EF4-FFF2-40B4-BE49-F238E27FC236}">
                            <a16:creationId xmlns:a16="http://schemas.microsoft.com/office/drawing/2014/main" id="{8818F14C-0C8B-D092-977B-C3B7380A9D33}"/>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0" name="组合 299">
                      <a:extLst>
                        <a:ext uri="{FF2B5EF4-FFF2-40B4-BE49-F238E27FC236}">
                          <a16:creationId xmlns:a16="http://schemas.microsoft.com/office/drawing/2014/main" id="{783CE23F-9B04-32D7-FCC8-6BD5B67A32C0}"/>
                        </a:ext>
                      </a:extLst>
                    </p:cNvPr>
                    <p:cNvGrpSpPr/>
                    <p:nvPr/>
                  </p:nvGrpSpPr>
                  <p:grpSpPr>
                    <a:xfrm>
                      <a:off x="1174312" y="3766923"/>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311" name="矩形 310">
                        <a:extLst>
                          <a:ext uri="{FF2B5EF4-FFF2-40B4-BE49-F238E27FC236}">
                            <a16:creationId xmlns:a16="http://schemas.microsoft.com/office/drawing/2014/main" id="{1EFD5129-8DA4-09AF-080D-59AE6F5F7169}"/>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矩形 311">
                        <a:extLst>
                          <a:ext uri="{FF2B5EF4-FFF2-40B4-BE49-F238E27FC236}">
                            <a16:creationId xmlns:a16="http://schemas.microsoft.com/office/drawing/2014/main" id="{CFD34487-D2C3-B33B-ED7A-03ECD96DDDAB}"/>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a:extLst>
                          <a:ext uri="{FF2B5EF4-FFF2-40B4-BE49-F238E27FC236}">
                            <a16:creationId xmlns:a16="http://schemas.microsoft.com/office/drawing/2014/main" id="{43862EB2-36E9-1E37-8BAD-DF6EC889BEE7}"/>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a:extLst>
                          <a:ext uri="{FF2B5EF4-FFF2-40B4-BE49-F238E27FC236}">
                            <a16:creationId xmlns:a16="http://schemas.microsoft.com/office/drawing/2014/main" id="{71D06301-ADBE-CD0E-4F2C-E43BBE2FA002}"/>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a:extLst>
                          <a:ext uri="{FF2B5EF4-FFF2-40B4-BE49-F238E27FC236}">
                            <a16:creationId xmlns:a16="http://schemas.microsoft.com/office/drawing/2014/main" id="{E1C12639-2370-096E-67F8-F17B9F1F2316}"/>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FBCC0981-D7DB-78F9-D128-783BF258EBAE}"/>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7" name="矩形 316">
                        <a:extLst>
                          <a:ext uri="{FF2B5EF4-FFF2-40B4-BE49-F238E27FC236}">
                            <a16:creationId xmlns:a16="http://schemas.microsoft.com/office/drawing/2014/main" id="{348A7D74-AD7E-3988-D3EF-20B99D60FB63}"/>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a:extLst>
                          <a:ext uri="{FF2B5EF4-FFF2-40B4-BE49-F238E27FC236}">
                            <a16:creationId xmlns:a16="http://schemas.microsoft.com/office/drawing/2014/main" id="{21C63F12-A1DB-6D0A-5CD6-61046A56C141}"/>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a:extLst>
                          <a:ext uri="{FF2B5EF4-FFF2-40B4-BE49-F238E27FC236}">
                            <a16:creationId xmlns:a16="http://schemas.microsoft.com/office/drawing/2014/main" id="{D7281D0D-2364-7B5F-4A1C-0F32AC8DC3E9}"/>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1" name="组合 300">
                      <a:extLst>
                        <a:ext uri="{FF2B5EF4-FFF2-40B4-BE49-F238E27FC236}">
                          <a16:creationId xmlns:a16="http://schemas.microsoft.com/office/drawing/2014/main" id="{E8CA4E55-1797-FA44-DEC3-547568D593C7}"/>
                        </a:ext>
                      </a:extLst>
                    </p:cNvPr>
                    <p:cNvGrpSpPr/>
                    <p:nvPr/>
                  </p:nvGrpSpPr>
                  <p:grpSpPr>
                    <a:xfrm>
                      <a:off x="1180471" y="3188183"/>
                      <a:ext cx="925932" cy="922785"/>
                      <a:chOff x="5453969" y="4946390"/>
                      <a:chExt cx="1127563" cy="1123730"/>
                    </a:xfrm>
                    <a:solidFill>
                      <a:srgbClr val="F0ADA8">
                        <a:alpha val="49804"/>
                      </a:srgbClr>
                    </a:solidFill>
                    <a:scene3d>
                      <a:camera prst="isometricOffAxis2Right"/>
                      <a:lightRig rig="threePt" dir="t"/>
                    </a:scene3d>
                  </p:grpSpPr>
                  <p:sp>
                    <p:nvSpPr>
                      <p:cNvPr id="302" name="矩形 301">
                        <a:extLst>
                          <a:ext uri="{FF2B5EF4-FFF2-40B4-BE49-F238E27FC236}">
                            <a16:creationId xmlns:a16="http://schemas.microsoft.com/office/drawing/2014/main" id="{5A31ABE6-BFA9-4595-CB75-C434B2C3EF77}"/>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a:extLst>
                          <a:ext uri="{FF2B5EF4-FFF2-40B4-BE49-F238E27FC236}">
                            <a16:creationId xmlns:a16="http://schemas.microsoft.com/office/drawing/2014/main" id="{93C369E8-B705-A300-AAE3-E8301824CBA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a:extLst>
                          <a:ext uri="{FF2B5EF4-FFF2-40B4-BE49-F238E27FC236}">
                            <a16:creationId xmlns:a16="http://schemas.microsoft.com/office/drawing/2014/main" id="{BB301F42-94E4-72D2-6CC5-D8D00947966A}"/>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a:extLst>
                          <a:ext uri="{FF2B5EF4-FFF2-40B4-BE49-F238E27FC236}">
                            <a16:creationId xmlns:a16="http://schemas.microsoft.com/office/drawing/2014/main" id="{2AE0B0ED-5AC9-DB60-93D9-8E9E1F35F642}"/>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a:extLst>
                          <a:ext uri="{FF2B5EF4-FFF2-40B4-BE49-F238E27FC236}">
                            <a16:creationId xmlns:a16="http://schemas.microsoft.com/office/drawing/2014/main" id="{D2697B4E-B61F-AE5E-1157-A8031B532339}"/>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矩形 306">
                        <a:extLst>
                          <a:ext uri="{FF2B5EF4-FFF2-40B4-BE49-F238E27FC236}">
                            <a16:creationId xmlns:a16="http://schemas.microsoft.com/office/drawing/2014/main" id="{06ACFD36-99A7-CB48-F9EB-5242B1EDA29C}"/>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8" name="矩形 307">
                        <a:extLst>
                          <a:ext uri="{FF2B5EF4-FFF2-40B4-BE49-F238E27FC236}">
                            <a16:creationId xmlns:a16="http://schemas.microsoft.com/office/drawing/2014/main" id="{A856480E-2637-9588-19FF-28626E6B47DC}"/>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a:extLst>
                          <a:ext uri="{FF2B5EF4-FFF2-40B4-BE49-F238E27FC236}">
                            <a16:creationId xmlns:a16="http://schemas.microsoft.com/office/drawing/2014/main" id="{D13DB47C-F162-096C-0D03-784F0829FA70}"/>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a:extLst>
                          <a:ext uri="{FF2B5EF4-FFF2-40B4-BE49-F238E27FC236}">
                            <a16:creationId xmlns:a16="http://schemas.microsoft.com/office/drawing/2014/main" id="{5C251C0C-90E1-0490-9CC3-E00A50B505CF}"/>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4" name="矩形 283">
                    <a:extLst>
                      <a:ext uri="{FF2B5EF4-FFF2-40B4-BE49-F238E27FC236}">
                        <a16:creationId xmlns:a16="http://schemas.microsoft.com/office/drawing/2014/main" id="{74F44649-9B0D-538A-B074-CF9EEB663F99}"/>
                      </a:ext>
                    </a:extLst>
                  </p:cNvPr>
                  <p:cNvSpPr/>
                  <p:nvPr/>
                </p:nvSpPr>
                <p:spPr>
                  <a:xfrm>
                    <a:off x="4313086" y="33381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a:extLst>
                      <a:ext uri="{FF2B5EF4-FFF2-40B4-BE49-F238E27FC236}">
                        <a16:creationId xmlns:a16="http://schemas.microsoft.com/office/drawing/2014/main" id="{E5928301-7BB9-6477-2D88-CDCE72D62B79}"/>
                      </a:ext>
                    </a:extLst>
                  </p:cNvPr>
                  <p:cNvSpPr/>
                  <p:nvPr/>
                </p:nvSpPr>
                <p:spPr>
                  <a:xfrm>
                    <a:off x="4583716" y="3157002"/>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AB9D2501-267C-0C59-C78A-C7B7D552EB85}"/>
                      </a:ext>
                    </a:extLst>
                  </p:cNvPr>
                  <p:cNvSpPr/>
                  <p:nvPr/>
                </p:nvSpPr>
                <p:spPr>
                  <a:xfrm>
                    <a:off x="4854821" y="29749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3E69EF70-B326-65E5-7681-7F301CC39F02}"/>
                      </a:ext>
                    </a:extLst>
                  </p:cNvPr>
                  <p:cNvSpPr/>
                  <p:nvPr/>
                </p:nvSpPr>
                <p:spPr>
                  <a:xfrm>
                    <a:off x="4313086" y="3922178"/>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a:extLst>
                      <a:ext uri="{FF2B5EF4-FFF2-40B4-BE49-F238E27FC236}">
                        <a16:creationId xmlns:a16="http://schemas.microsoft.com/office/drawing/2014/main" id="{2CD868AC-FBE9-5FB2-1633-AE3899A7D8B1}"/>
                      </a:ext>
                    </a:extLst>
                  </p:cNvPr>
                  <p:cNvSpPr/>
                  <p:nvPr/>
                </p:nvSpPr>
                <p:spPr>
                  <a:xfrm>
                    <a:off x="4583716" y="3751751"/>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a:extLst>
                      <a:ext uri="{FF2B5EF4-FFF2-40B4-BE49-F238E27FC236}">
                        <a16:creationId xmlns:a16="http://schemas.microsoft.com/office/drawing/2014/main" id="{4BE0E892-5857-CF23-404E-60436C0E7444}"/>
                      </a:ext>
                    </a:extLst>
                  </p:cNvPr>
                  <p:cNvSpPr/>
                  <p:nvPr/>
                </p:nvSpPr>
                <p:spPr>
                  <a:xfrm>
                    <a:off x="4854821" y="356973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6E761349-7D53-AB01-2373-EABCAC029D6F}"/>
                      </a:ext>
                    </a:extLst>
                  </p:cNvPr>
                  <p:cNvSpPr/>
                  <p:nvPr/>
                </p:nvSpPr>
                <p:spPr>
                  <a:xfrm>
                    <a:off x="4304610" y="4501223"/>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34803C60-5D29-1212-8086-80F77C09F50F}"/>
                      </a:ext>
                    </a:extLst>
                  </p:cNvPr>
                  <p:cNvSpPr/>
                  <p:nvPr/>
                </p:nvSpPr>
                <p:spPr>
                  <a:xfrm>
                    <a:off x="4575240" y="433079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矩形 291">
                    <a:extLst>
                      <a:ext uri="{FF2B5EF4-FFF2-40B4-BE49-F238E27FC236}">
                        <a16:creationId xmlns:a16="http://schemas.microsoft.com/office/drawing/2014/main" id="{F2DFDD4A-9036-CB6B-D97D-216731B0B300}"/>
                      </a:ext>
                    </a:extLst>
                  </p:cNvPr>
                  <p:cNvSpPr/>
                  <p:nvPr/>
                </p:nvSpPr>
                <p:spPr>
                  <a:xfrm>
                    <a:off x="4857103" y="4159539"/>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2" name="组合 431">
                <a:extLst>
                  <a:ext uri="{FF2B5EF4-FFF2-40B4-BE49-F238E27FC236}">
                    <a16:creationId xmlns:a16="http://schemas.microsoft.com/office/drawing/2014/main" id="{C615CAC8-4D42-C72F-51FE-4A4DC077AF62}"/>
                  </a:ext>
                </a:extLst>
              </p:cNvPr>
              <p:cNvGrpSpPr/>
              <p:nvPr/>
            </p:nvGrpSpPr>
            <p:grpSpPr>
              <a:xfrm>
                <a:off x="3024686" y="2696206"/>
                <a:ext cx="2160503" cy="2430316"/>
                <a:chOff x="3785332" y="2892557"/>
                <a:chExt cx="2160503" cy="2430316"/>
              </a:xfrm>
            </p:grpSpPr>
            <p:grpSp>
              <p:nvGrpSpPr>
                <p:cNvPr id="433" name="组合 432">
                  <a:extLst>
                    <a:ext uri="{FF2B5EF4-FFF2-40B4-BE49-F238E27FC236}">
                      <a16:creationId xmlns:a16="http://schemas.microsoft.com/office/drawing/2014/main" id="{0F7E3CD1-F03D-8A9E-49C7-A2270F217F50}"/>
                    </a:ext>
                  </a:extLst>
                </p:cNvPr>
                <p:cNvGrpSpPr/>
                <p:nvPr/>
              </p:nvGrpSpPr>
              <p:grpSpPr>
                <a:xfrm>
                  <a:off x="3785332" y="3036038"/>
                  <a:ext cx="2160503" cy="2148887"/>
                  <a:chOff x="1927860" y="2392680"/>
                  <a:chExt cx="1653540" cy="1644650"/>
                </a:xfrm>
                <a:scene3d>
                  <a:camera prst="isometricOffAxis2Right"/>
                  <a:lightRig rig="threePt" dir="t"/>
                </a:scene3d>
              </p:grpSpPr>
              <p:sp>
                <p:nvSpPr>
                  <p:cNvPr id="535" name="矩形 534">
                    <a:extLst>
                      <a:ext uri="{FF2B5EF4-FFF2-40B4-BE49-F238E27FC236}">
                        <a16:creationId xmlns:a16="http://schemas.microsoft.com/office/drawing/2014/main" id="{DBC14608-B52E-ED95-E1C9-B20329CF5C93}"/>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6" name="矩形 535">
                    <a:extLst>
                      <a:ext uri="{FF2B5EF4-FFF2-40B4-BE49-F238E27FC236}">
                        <a16:creationId xmlns:a16="http://schemas.microsoft.com/office/drawing/2014/main" id="{B76A547B-D94E-92DF-4666-D66F6B011956}"/>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7" name="矩形 536">
                    <a:extLst>
                      <a:ext uri="{FF2B5EF4-FFF2-40B4-BE49-F238E27FC236}">
                        <a16:creationId xmlns:a16="http://schemas.microsoft.com/office/drawing/2014/main" id="{92112B63-7768-3348-69D2-90E710564DE6}"/>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8" name="矩形 537">
                    <a:extLst>
                      <a:ext uri="{FF2B5EF4-FFF2-40B4-BE49-F238E27FC236}">
                        <a16:creationId xmlns:a16="http://schemas.microsoft.com/office/drawing/2014/main" id="{FF59D939-3D48-800E-D977-22267D89DA7E}"/>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9" name="矩形 538">
                    <a:extLst>
                      <a:ext uri="{FF2B5EF4-FFF2-40B4-BE49-F238E27FC236}">
                        <a16:creationId xmlns:a16="http://schemas.microsoft.com/office/drawing/2014/main" id="{DA2E5696-5AD4-3474-3D1D-604FF7C5C1F9}"/>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0" name="矩形 539">
                    <a:extLst>
                      <a:ext uri="{FF2B5EF4-FFF2-40B4-BE49-F238E27FC236}">
                        <a16:creationId xmlns:a16="http://schemas.microsoft.com/office/drawing/2014/main" id="{FC08F3F1-2144-FE06-26B7-61D9744DC1E9}"/>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1" name="矩形 540">
                    <a:extLst>
                      <a:ext uri="{FF2B5EF4-FFF2-40B4-BE49-F238E27FC236}">
                        <a16:creationId xmlns:a16="http://schemas.microsoft.com/office/drawing/2014/main" id="{4F3A3FE0-D01C-CA17-54A0-25B205978CB8}"/>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2" name="矩形 541">
                    <a:extLst>
                      <a:ext uri="{FF2B5EF4-FFF2-40B4-BE49-F238E27FC236}">
                        <a16:creationId xmlns:a16="http://schemas.microsoft.com/office/drawing/2014/main" id="{EEDEC651-9D53-1C98-1991-BECBFB162A5C}"/>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1E6A19B-4F10-4E89-73D9-129474BC816C}"/>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矩形 543">
                    <a:extLst>
                      <a:ext uri="{FF2B5EF4-FFF2-40B4-BE49-F238E27FC236}">
                        <a16:creationId xmlns:a16="http://schemas.microsoft.com/office/drawing/2014/main" id="{B973F93E-46DD-8433-1120-B0A93292ED02}"/>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5" name="矩形 544">
                    <a:extLst>
                      <a:ext uri="{FF2B5EF4-FFF2-40B4-BE49-F238E27FC236}">
                        <a16:creationId xmlns:a16="http://schemas.microsoft.com/office/drawing/2014/main" id="{493EC531-2337-2B80-94FF-4A54C8ECAF2C}"/>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矩形 545">
                    <a:extLst>
                      <a:ext uri="{FF2B5EF4-FFF2-40B4-BE49-F238E27FC236}">
                        <a16:creationId xmlns:a16="http://schemas.microsoft.com/office/drawing/2014/main" id="{834F9035-8C38-80AD-AB38-18DBC6B9879C}"/>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矩形 546">
                    <a:extLst>
                      <a:ext uri="{FF2B5EF4-FFF2-40B4-BE49-F238E27FC236}">
                        <a16:creationId xmlns:a16="http://schemas.microsoft.com/office/drawing/2014/main" id="{6EFE988A-0C15-52C8-FD54-71796C259B10}"/>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矩形 547">
                    <a:extLst>
                      <a:ext uri="{FF2B5EF4-FFF2-40B4-BE49-F238E27FC236}">
                        <a16:creationId xmlns:a16="http://schemas.microsoft.com/office/drawing/2014/main" id="{411DE61A-84F7-F8B4-51D4-CEFDC40F4EA8}"/>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矩形 548">
                    <a:extLst>
                      <a:ext uri="{FF2B5EF4-FFF2-40B4-BE49-F238E27FC236}">
                        <a16:creationId xmlns:a16="http://schemas.microsoft.com/office/drawing/2014/main" id="{A8BB20A4-2F86-518F-4D20-530090356F62}"/>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0" name="矩形 549">
                    <a:extLst>
                      <a:ext uri="{FF2B5EF4-FFF2-40B4-BE49-F238E27FC236}">
                        <a16:creationId xmlns:a16="http://schemas.microsoft.com/office/drawing/2014/main" id="{4404E6B0-0E02-8333-EB7E-8C1D6C881770}"/>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矩形 550">
                    <a:extLst>
                      <a:ext uri="{FF2B5EF4-FFF2-40B4-BE49-F238E27FC236}">
                        <a16:creationId xmlns:a16="http://schemas.microsoft.com/office/drawing/2014/main" id="{5CA09A74-92A1-43C3-4BA2-CE278A6CC173}"/>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矩形 551">
                    <a:extLst>
                      <a:ext uri="{FF2B5EF4-FFF2-40B4-BE49-F238E27FC236}">
                        <a16:creationId xmlns:a16="http://schemas.microsoft.com/office/drawing/2014/main" id="{05D9BFB1-D6D9-7A85-930D-3FD18F392CEA}"/>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3" name="矩形 552">
                    <a:extLst>
                      <a:ext uri="{FF2B5EF4-FFF2-40B4-BE49-F238E27FC236}">
                        <a16:creationId xmlns:a16="http://schemas.microsoft.com/office/drawing/2014/main" id="{238CFBB6-A461-2847-58BA-19A182B5372F}"/>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矩形 553">
                    <a:extLst>
                      <a:ext uri="{FF2B5EF4-FFF2-40B4-BE49-F238E27FC236}">
                        <a16:creationId xmlns:a16="http://schemas.microsoft.com/office/drawing/2014/main" id="{D6D19275-CA72-6FAF-4981-4B01E7E97D8A}"/>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矩形 554">
                    <a:extLst>
                      <a:ext uri="{FF2B5EF4-FFF2-40B4-BE49-F238E27FC236}">
                        <a16:creationId xmlns:a16="http://schemas.microsoft.com/office/drawing/2014/main" id="{9759A945-BF14-CFE7-6E9A-0DD441A8B266}"/>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矩形 555">
                    <a:extLst>
                      <a:ext uri="{FF2B5EF4-FFF2-40B4-BE49-F238E27FC236}">
                        <a16:creationId xmlns:a16="http://schemas.microsoft.com/office/drawing/2014/main" id="{A3474D22-D6F9-0033-880A-7F931B507B12}"/>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矩形 556">
                    <a:extLst>
                      <a:ext uri="{FF2B5EF4-FFF2-40B4-BE49-F238E27FC236}">
                        <a16:creationId xmlns:a16="http://schemas.microsoft.com/office/drawing/2014/main" id="{1FE537BD-ABE8-0D64-E8AB-AA84268BA2B5}"/>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8" name="矩形 557">
                    <a:extLst>
                      <a:ext uri="{FF2B5EF4-FFF2-40B4-BE49-F238E27FC236}">
                        <a16:creationId xmlns:a16="http://schemas.microsoft.com/office/drawing/2014/main" id="{0D14A0A6-340E-FDC5-1A99-4F8561FB89FE}"/>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9" name="矩形 558">
                    <a:extLst>
                      <a:ext uri="{FF2B5EF4-FFF2-40B4-BE49-F238E27FC236}">
                        <a16:creationId xmlns:a16="http://schemas.microsoft.com/office/drawing/2014/main" id="{5F4948FB-C0F2-D4B3-7AD1-C78370390469}"/>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矩形 559">
                    <a:extLst>
                      <a:ext uri="{FF2B5EF4-FFF2-40B4-BE49-F238E27FC236}">
                        <a16:creationId xmlns:a16="http://schemas.microsoft.com/office/drawing/2014/main" id="{2243727A-4FC1-33D0-0DD6-0490C1B38586}"/>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矩形 560">
                    <a:extLst>
                      <a:ext uri="{FF2B5EF4-FFF2-40B4-BE49-F238E27FC236}">
                        <a16:creationId xmlns:a16="http://schemas.microsoft.com/office/drawing/2014/main" id="{217EB39D-4D8E-8CC5-4D5F-FD62D88917A3}"/>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矩形 561">
                    <a:extLst>
                      <a:ext uri="{FF2B5EF4-FFF2-40B4-BE49-F238E27FC236}">
                        <a16:creationId xmlns:a16="http://schemas.microsoft.com/office/drawing/2014/main" id="{254CFA4B-9456-B04A-4467-8A94A38D6D54}"/>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3" name="矩形 562">
                    <a:extLst>
                      <a:ext uri="{FF2B5EF4-FFF2-40B4-BE49-F238E27FC236}">
                        <a16:creationId xmlns:a16="http://schemas.microsoft.com/office/drawing/2014/main" id="{BFFFC782-89AF-B9AF-0950-B5927A2DDDCF}"/>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4" name="矩形 563">
                    <a:extLst>
                      <a:ext uri="{FF2B5EF4-FFF2-40B4-BE49-F238E27FC236}">
                        <a16:creationId xmlns:a16="http://schemas.microsoft.com/office/drawing/2014/main" id="{DEC02035-25BA-A389-1A3B-FED4735719D3}"/>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5" name="矩形 564">
                    <a:extLst>
                      <a:ext uri="{FF2B5EF4-FFF2-40B4-BE49-F238E27FC236}">
                        <a16:creationId xmlns:a16="http://schemas.microsoft.com/office/drawing/2014/main" id="{9D4A361C-2DD5-4A99-0230-50155AC63A26}"/>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 name="矩形 565">
                    <a:extLst>
                      <a:ext uri="{FF2B5EF4-FFF2-40B4-BE49-F238E27FC236}">
                        <a16:creationId xmlns:a16="http://schemas.microsoft.com/office/drawing/2014/main" id="{39C1CB32-9E7D-AC9E-07DB-53440714A8F4}"/>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7" name="矩形 566">
                    <a:extLst>
                      <a:ext uri="{FF2B5EF4-FFF2-40B4-BE49-F238E27FC236}">
                        <a16:creationId xmlns:a16="http://schemas.microsoft.com/office/drawing/2014/main" id="{5466E792-89C1-B2A2-4E29-1DBEA40043C9}"/>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矩形 567">
                    <a:extLst>
                      <a:ext uri="{FF2B5EF4-FFF2-40B4-BE49-F238E27FC236}">
                        <a16:creationId xmlns:a16="http://schemas.microsoft.com/office/drawing/2014/main" id="{E8EC96E6-802D-218C-62BB-CDEAAFF48DA2}"/>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矩形 568">
                    <a:extLst>
                      <a:ext uri="{FF2B5EF4-FFF2-40B4-BE49-F238E27FC236}">
                        <a16:creationId xmlns:a16="http://schemas.microsoft.com/office/drawing/2014/main" id="{2CAF08FA-47CE-C8F3-CB93-63885042A537}"/>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0" name="矩形 569">
                    <a:extLst>
                      <a:ext uri="{FF2B5EF4-FFF2-40B4-BE49-F238E27FC236}">
                        <a16:creationId xmlns:a16="http://schemas.microsoft.com/office/drawing/2014/main" id="{16F3998B-9675-E980-00AA-78801EFDCC12}"/>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1" name="矩形 570">
                    <a:extLst>
                      <a:ext uri="{FF2B5EF4-FFF2-40B4-BE49-F238E27FC236}">
                        <a16:creationId xmlns:a16="http://schemas.microsoft.com/office/drawing/2014/main" id="{F83CD2A5-7EF5-DCA7-CAF4-947A480BF5D2}"/>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2" name="矩形 571">
                    <a:extLst>
                      <a:ext uri="{FF2B5EF4-FFF2-40B4-BE49-F238E27FC236}">
                        <a16:creationId xmlns:a16="http://schemas.microsoft.com/office/drawing/2014/main" id="{3E138DCA-E77E-05D4-B618-8C40BC8F3D58}"/>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3" name="矩形 572">
                    <a:extLst>
                      <a:ext uri="{FF2B5EF4-FFF2-40B4-BE49-F238E27FC236}">
                        <a16:creationId xmlns:a16="http://schemas.microsoft.com/office/drawing/2014/main" id="{BCEC2195-6B70-45A8-288D-89809C408F6C}"/>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4" name="矩形 573">
                    <a:extLst>
                      <a:ext uri="{FF2B5EF4-FFF2-40B4-BE49-F238E27FC236}">
                        <a16:creationId xmlns:a16="http://schemas.microsoft.com/office/drawing/2014/main" id="{693E38CA-428D-DE3C-5730-965DDB4F9066}"/>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矩形 574">
                    <a:extLst>
                      <a:ext uri="{FF2B5EF4-FFF2-40B4-BE49-F238E27FC236}">
                        <a16:creationId xmlns:a16="http://schemas.microsoft.com/office/drawing/2014/main" id="{72FE990F-DDC2-4966-8E85-35F37A0D56DC}"/>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6" name="矩形 575">
                    <a:extLst>
                      <a:ext uri="{FF2B5EF4-FFF2-40B4-BE49-F238E27FC236}">
                        <a16:creationId xmlns:a16="http://schemas.microsoft.com/office/drawing/2014/main" id="{0611AFBA-5B8D-BB0B-72D0-590122FD28B1}"/>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7" name="矩形 576">
                    <a:extLst>
                      <a:ext uri="{FF2B5EF4-FFF2-40B4-BE49-F238E27FC236}">
                        <a16:creationId xmlns:a16="http://schemas.microsoft.com/office/drawing/2014/main" id="{194F3F78-6652-C396-D0AE-4BB121535E71}"/>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8" name="矩形 577">
                    <a:extLst>
                      <a:ext uri="{FF2B5EF4-FFF2-40B4-BE49-F238E27FC236}">
                        <a16:creationId xmlns:a16="http://schemas.microsoft.com/office/drawing/2014/main" id="{84141083-3797-A351-5E3E-3139D2CE5526}"/>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9" name="矩形 578">
                    <a:extLst>
                      <a:ext uri="{FF2B5EF4-FFF2-40B4-BE49-F238E27FC236}">
                        <a16:creationId xmlns:a16="http://schemas.microsoft.com/office/drawing/2014/main" id="{E848B3CE-8EE8-F3AB-6BA1-A4E6EE3508F4}"/>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0" name="矩形 579">
                    <a:extLst>
                      <a:ext uri="{FF2B5EF4-FFF2-40B4-BE49-F238E27FC236}">
                        <a16:creationId xmlns:a16="http://schemas.microsoft.com/office/drawing/2014/main" id="{397C49CA-E155-57AD-59E0-0E5769A316A1}"/>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1" name="矩形 580">
                    <a:extLst>
                      <a:ext uri="{FF2B5EF4-FFF2-40B4-BE49-F238E27FC236}">
                        <a16:creationId xmlns:a16="http://schemas.microsoft.com/office/drawing/2014/main" id="{BC67A10F-0476-5C7A-BEEB-E656685C9040}"/>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2" name="矩形 581">
                    <a:extLst>
                      <a:ext uri="{FF2B5EF4-FFF2-40B4-BE49-F238E27FC236}">
                        <a16:creationId xmlns:a16="http://schemas.microsoft.com/office/drawing/2014/main" id="{9F702907-14F7-2EF1-0F61-3F11920F102A}"/>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3" name="矩形 582">
                    <a:extLst>
                      <a:ext uri="{FF2B5EF4-FFF2-40B4-BE49-F238E27FC236}">
                        <a16:creationId xmlns:a16="http://schemas.microsoft.com/office/drawing/2014/main" id="{43159035-C7BB-F3F7-E929-B33F3B3E1B36}"/>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4" name="组合 433">
                  <a:extLst>
                    <a:ext uri="{FF2B5EF4-FFF2-40B4-BE49-F238E27FC236}">
                      <a16:creationId xmlns:a16="http://schemas.microsoft.com/office/drawing/2014/main" id="{50A441C8-D2BC-A969-FD9D-EA3C4F23AC9B}"/>
                    </a:ext>
                  </a:extLst>
                </p:cNvPr>
                <p:cNvGrpSpPr/>
                <p:nvPr/>
              </p:nvGrpSpPr>
              <p:grpSpPr>
                <a:xfrm>
                  <a:off x="4127400" y="2892557"/>
                  <a:ext cx="1481996" cy="2430316"/>
                  <a:chOff x="4127400" y="2892557"/>
                  <a:chExt cx="1481996" cy="2430316"/>
                </a:xfrm>
              </p:grpSpPr>
              <p:grpSp>
                <p:nvGrpSpPr>
                  <p:cNvPr id="435" name="组合 434">
                    <a:extLst>
                      <a:ext uri="{FF2B5EF4-FFF2-40B4-BE49-F238E27FC236}">
                        <a16:creationId xmlns:a16="http://schemas.microsoft.com/office/drawing/2014/main" id="{B537321F-6CA4-8F48-5E0D-23C2823B90D7}"/>
                      </a:ext>
                    </a:extLst>
                  </p:cNvPr>
                  <p:cNvGrpSpPr/>
                  <p:nvPr/>
                </p:nvGrpSpPr>
                <p:grpSpPr>
                  <a:xfrm>
                    <a:off x="4127400" y="2892557"/>
                    <a:ext cx="1481996" cy="2430316"/>
                    <a:chOff x="894295" y="2433638"/>
                    <a:chExt cx="1481996" cy="2430316"/>
                  </a:xfrm>
                </p:grpSpPr>
                <p:grpSp>
                  <p:nvGrpSpPr>
                    <p:cNvPr id="445" name="组合 444">
                      <a:extLst>
                        <a:ext uri="{FF2B5EF4-FFF2-40B4-BE49-F238E27FC236}">
                          <a16:creationId xmlns:a16="http://schemas.microsoft.com/office/drawing/2014/main" id="{20C34F9C-C36A-C06B-CBEC-A3DD232AC2F3}"/>
                        </a:ext>
                      </a:extLst>
                    </p:cNvPr>
                    <p:cNvGrpSpPr/>
                    <p:nvPr/>
                  </p:nvGrpSpPr>
                  <p:grpSpPr>
                    <a:xfrm>
                      <a:off x="894295" y="278185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526" name="矩形 525">
                        <a:extLst>
                          <a:ext uri="{FF2B5EF4-FFF2-40B4-BE49-F238E27FC236}">
                            <a16:creationId xmlns:a16="http://schemas.microsoft.com/office/drawing/2014/main" id="{035E4426-CF29-A242-A6EC-BCB443FAE9A9}"/>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7" name="矩形 526">
                        <a:extLst>
                          <a:ext uri="{FF2B5EF4-FFF2-40B4-BE49-F238E27FC236}">
                            <a16:creationId xmlns:a16="http://schemas.microsoft.com/office/drawing/2014/main" id="{2DC0F6E8-234E-C97F-71E3-EE22D30D898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8" name="矩形 527">
                        <a:extLst>
                          <a:ext uri="{FF2B5EF4-FFF2-40B4-BE49-F238E27FC236}">
                            <a16:creationId xmlns:a16="http://schemas.microsoft.com/office/drawing/2014/main" id="{AFEA8352-22EB-4AD2-78AF-DCC0D1A0B8F5}"/>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9" name="矩形 528">
                        <a:extLst>
                          <a:ext uri="{FF2B5EF4-FFF2-40B4-BE49-F238E27FC236}">
                            <a16:creationId xmlns:a16="http://schemas.microsoft.com/office/drawing/2014/main" id="{F7536747-5DE0-B11F-C6B0-1940D47C69AF}"/>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矩形 529">
                        <a:extLst>
                          <a:ext uri="{FF2B5EF4-FFF2-40B4-BE49-F238E27FC236}">
                            <a16:creationId xmlns:a16="http://schemas.microsoft.com/office/drawing/2014/main" id="{4CE8C92A-B96D-FD2C-E55D-6F2FAA6EBB2A}"/>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1" name="矩形 530">
                        <a:extLst>
                          <a:ext uri="{FF2B5EF4-FFF2-40B4-BE49-F238E27FC236}">
                            <a16:creationId xmlns:a16="http://schemas.microsoft.com/office/drawing/2014/main" id="{E0649FA9-4B80-83BF-EFFC-52EF6822CF99}"/>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2" name="矩形 531">
                        <a:extLst>
                          <a:ext uri="{FF2B5EF4-FFF2-40B4-BE49-F238E27FC236}">
                            <a16:creationId xmlns:a16="http://schemas.microsoft.com/office/drawing/2014/main" id="{3BD93E0F-A2C7-ABD3-D81B-C5F24F85B81A}"/>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矩形 532">
                        <a:extLst>
                          <a:ext uri="{FF2B5EF4-FFF2-40B4-BE49-F238E27FC236}">
                            <a16:creationId xmlns:a16="http://schemas.microsoft.com/office/drawing/2014/main" id="{8E9CA1A8-120A-3FD4-0A60-A7DE5E757A31}"/>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矩形 533">
                        <a:extLst>
                          <a:ext uri="{FF2B5EF4-FFF2-40B4-BE49-F238E27FC236}">
                            <a16:creationId xmlns:a16="http://schemas.microsoft.com/office/drawing/2014/main" id="{B227553F-1411-C4AE-DAE2-C75337A65AF9}"/>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6" name="组合 445">
                      <a:extLst>
                        <a:ext uri="{FF2B5EF4-FFF2-40B4-BE49-F238E27FC236}">
                          <a16:creationId xmlns:a16="http://schemas.microsoft.com/office/drawing/2014/main" id="{5D9AB6C2-A736-F93D-20B1-87AEE74EC79B}"/>
                        </a:ext>
                      </a:extLst>
                    </p:cNvPr>
                    <p:cNvGrpSpPr/>
                    <p:nvPr/>
                  </p:nvGrpSpPr>
                  <p:grpSpPr>
                    <a:xfrm>
                      <a:off x="1444725" y="2433638"/>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517" name="矩形 516">
                        <a:extLst>
                          <a:ext uri="{FF2B5EF4-FFF2-40B4-BE49-F238E27FC236}">
                            <a16:creationId xmlns:a16="http://schemas.microsoft.com/office/drawing/2014/main" id="{62D46A8B-A915-2EFA-79BF-70C401697D9D}"/>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8" name="矩形 517">
                        <a:extLst>
                          <a:ext uri="{FF2B5EF4-FFF2-40B4-BE49-F238E27FC236}">
                            <a16:creationId xmlns:a16="http://schemas.microsoft.com/office/drawing/2014/main" id="{172AEF40-C3EC-E886-BDEC-3B8A001DD861}"/>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9" name="矩形 518">
                        <a:extLst>
                          <a:ext uri="{FF2B5EF4-FFF2-40B4-BE49-F238E27FC236}">
                            <a16:creationId xmlns:a16="http://schemas.microsoft.com/office/drawing/2014/main" id="{633EC831-A4E8-C2B8-B0E0-C6C881E31E37}"/>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0" name="矩形 519">
                        <a:extLst>
                          <a:ext uri="{FF2B5EF4-FFF2-40B4-BE49-F238E27FC236}">
                            <a16:creationId xmlns:a16="http://schemas.microsoft.com/office/drawing/2014/main" id="{3F61B457-EC26-520E-6B2A-63C8E34744D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a:extLst>
                          <a:ext uri="{FF2B5EF4-FFF2-40B4-BE49-F238E27FC236}">
                            <a16:creationId xmlns:a16="http://schemas.microsoft.com/office/drawing/2014/main" id="{4A844E0A-48C4-8660-2AB0-77503451C84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2" name="矩形 521">
                        <a:extLst>
                          <a:ext uri="{FF2B5EF4-FFF2-40B4-BE49-F238E27FC236}">
                            <a16:creationId xmlns:a16="http://schemas.microsoft.com/office/drawing/2014/main" id="{B5E080E2-431F-D255-0AED-BDEB31BADFA5}"/>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3" name="矩形 522">
                        <a:extLst>
                          <a:ext uri="{FF2B5EF4-FFF2-40B4-BE49-F238E27FC236}">
                            <a16:creationId xmlns:a16="http://schemas.microsoft.com/office/drawing/2014/main" id="{060A41B3-2E22-279D-FD5F-E3568660F5E7}"/>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4" name="矩形 523">
                        <a:extLst>
                          <a:ext uri="{FF2B5EF4-FFF2-40B4-BE49-F238E27FC236}">
                            <a16:creationId xmlns:a16="http://schemas.microsoft.com/office/drawing/2014/main" id="{00CE0342-A4E4-3076-FD68-BB128CF59D48}"/>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矩形 524">
                        <a:extLst>
                          <a:ext uri="{FF2B5EF4-FFF2-40B4-BE49-F238E27FC236}">
                            <a16:creationId xmlns:a16="http://schemas.microsoft.com/office/drawing/2014/main" id="{49D903D8-C269-E807-F054-50E601B5681D}"/>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7" name="组合 446">
                      <a:extLst>
                        <a:ext uri="{FF2B5EF4-FFF2-40B4-BE49-F238E27FC236}">
                          <a16:creationId xmlns:a16="http://schemas.microsoft.com/office/drawing/2014/main" id="{DB2FBB42-D1F9-32FF-26B6-F30A8AB2A4FD}"/>
                        </a:ext>
                      </a:extLst>
                    </p:cNvPr>
                    <p:cNvGrpSpPr/>
                    <p:nvPr/>
                  </p:nvGrpSpPr>
                  <p:grpSpPr>
                    <a:xfrm>
                      <a:off x="898900" y="3941169"/>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508" name="矩形 507">
                        <a:extLst>
                          <a:ext uri="{FF2B5EF4-FFF2-40B4-BE49-F238E27FC236}">
                            <a16:creationId xmlns:a16="http://schemas.microsoft.com/office/drawing/2014/main" id="{8AEF192F-5F94-4216-55B5-BB8D429CDF2B}"/>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888FA2E2-E582-3819-4529-8381212CD5B4}"/>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矩形 509">
                        <a:extLst>
                          <a:ext uri="{FF2B5EF4-FFF2-40B4-BE49-F238E27FC236}">
                            <a16:creationId xmlns:a16="http://schemas.microsoft.com/office/drawing/2014/main" id="{A744E548-16A3-073B-82D7-5D65AECE478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1" name="矩形 510">
                        <a:extLst>
                          <a:ext uri="{FF2B5EF4-FFF2-40B4-BE49-F238E27FC236}">
                            <a16:creationId xmlns:a16="http://schemas.microsoft.com/office/drawing/2014/main" id="{8F5DF42F-0A75-D45B-F3D7-69F0DBBDFD80}"/>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 name="矩形 511">
                        <a:extLst>
                          <a:ext uri="{FF2B5EF4-FFF2-40B4-BE49-F238E27FC236}">
                            <a16:creationId xmlns:a16="http://schemas.microsoft.com/office/drawing/2014/main" id="{476F6BDB-9073-29FD-66A6-92002281C4F2}"/>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3" name="矩形 512">
                        <a:extLst>
                          <a:ext uri="{FF2B5EF4-FFF2-40B4-BE49-F238E27FC236}">
                            <a16:creationId xmlns:a16="http://schemas.microsoft.com/office/drawing/2014/main" id="{03087977-31B5-81E2-013F-B6FD111FA9D6}"/>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4" name="矩形 513">
                        <a:extLst>
                          <a:ext uri="{FF2B5EF4-FFF2-40B4-BE49-F238E27FC236}">
                            <a16:creationId xmlns:a16="http://schemas.microsoft.com/office/drawing/2014/main" id="{DE42B148-BBB5-201C-E7EE-0DE25442E52F}"/>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5" name="矩形 514">
                        <a:extLst>
                          <a:ext uri="{FF2B5EF4-FFF2-40B4-BE49-F238E27FC236}">
                            <a16:creationId xmlns:a16="http://schemas.microsoft.com/office/drawing/2014/main" id="{CA2A01B2-7113-9033-24F9-553CFD9BB21C}"/>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6" name="矩形 515">
                        <a:extLst>
                          <a:ext uri="{FF2B5EF4-FFF2-40B4-BE49-F238E27FC236}">
                            <a16:creationId xmlns:a16="http://schemas.microsoft.com/office/drawing/2014/main" id="{C3E7F25D-DE47-12B2-A842-31053185210E}"/>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8" name="组合 447">
                      <a:extLst>
                        <a:ext uri="{FF2B5EF4-FFF2-40B4-BE49-F238E27FC236}">
                          <a16:creationId xmlns:a16="http://schemas.microsoft.com/office/drawing/2014/main" id="{E5C7C382-3667-D4D9-2BC3-A2B2D65AB7E3}"/>
                        </a:ext>
                      </a:extLst>
                    </p:cNvPr>
                    <p:cNvGrpSpPr/>
                    <p:nvPr/>
                  </p:nvGrpSpPr>
                  <p:grpSpPr>
                    <a:xfrm>
                      <a:off x="1450359" y="361159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499" name="矩形 498">
                        <a:extLst>
                          <a:ext uri="{FF2B5EF4-FFF2-40B4-BE49-F238E27FC236}">
                            <a16:creationId xmlns:a16="http://schemas.microsoft.com/office/drawing/2014/main" id="{504D0AC2-BEDA-B841-D4D2-D1BA3A5E30C3}"/>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矩形 499">
                        <a:extLst>
                          <a:ext uri="{FF2B5EF4-FFF2-40B4-BE49-F238E27FC236}">
                            <a16:creationId xmlns:a16="http://schemas.microsoft.com/office/drawing/2014/main" id="{EDBFC8D1-BACF-3B62-AED9-EF09D392891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1" name="矩形 500">
                        <a:extLst>
                          <a:ext uri="{FF2B5EF4-FFF2-40B4-BE49-F238E27FC236}">
                            <a16:creationId xmlns:a16="http://schemas.microsoft.com/office/drawing/2014/main" id="{C0334A0B-AA95-9918-A710-B08E780EA641}"/>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2" name="矩形 501">
                        <a:extLst>
                          <a:ext uri="{FF2B5EF4-FFF2-40B4-BE49-F238E27FC236}">
                            <a16:creationId xmlns:a16="http://schemas.microsoft.com/office/drawing/2014/main" id="{54A65F2E-4CD6-6C94-D266-40D63B7716DD}"/>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矩形 502">
                        <a:extLst>
                          <a:ext uri="{FF2B5EF4-FFF2-40B4-BE49-F238E27FC236}">
                            <a16:creationId xmlns:a16="http://schemas.microsoft.com/office/drawing/2014/main" id="{1E5579A6-A14B-FE35-646B-BA80095AC31D}"/>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4" name="矩形 503">
                        <a:extLst>
                          <a:ext uri="{FF2B5EF4-FFF2-40B4-BE49-F238E27FC236}">
                            <a16:creationId xmlns:a16="http://schemas.microsoft.com/office/drawing/2014/main" id="{EABAB352-F9B1-0C2C-4025-53B6F314A7D0}"/>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5" name="矩形 504">
                        <a:extLst>
                          <a:ext uri="{FF2B5EF4-FFF2-40B4-BE49-F238E27FC236}">
                            <a16:creationId xmlns:a16="http://schemas.microsoft.com/office/drawing/2014/main" id="{0C35CA14-A6DE-F186-9851-4DB10CF228E3}"/>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矩形 505">
                        <a:extLst>
                          <a:ext uri="{FF2B5EF4-FFF2-40B4-BE49-F238E27FC236}">
                            <a16:creationId xmlns:a16="http://schemas.microsoft.com/office/drawing/2014/main" id="{A5BE4438-98A4-933F-FB69-3E418C611748}"/>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7" name="矩形 506">
                        <a:extLst>
                          <a:ext uri="{FF2B5EF4-FFF2-40B4-BE49-F238E27FC236}">
                            <a16:creationId xmlns:a16="http://schemas.microsoft.com/office/drawing/2014/main" id="{04D53790-3D6E-5C25-B40C-37D87D007918}"/>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9" name="组合 448">
                      <a:extLst>
                        <a:ext uri="{FF2B5EF4-FFF2-40B4-BE49-F238E27FC236}">
                          <a16:creationId xmlns:a16="http://schemas.microsoft.com/office/drawing/2014/main" id="{12CBC5F9-682F-9A61-9EB0-295BFE734A19}"/>
                        </a:ext>
                      </a:extLst>
                    </p:cNvPr>
                    <p:cNvGrpSpPr/>
                    <p:nvPr/>
                  </p:nvGrpSpPr>
                  <p:grpSpPr>
                    <a:xfrm>
                      <a:off x="1181218" y="2591641"/>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490" name="矩形 489">
                        <a:extLst>
                          <a:ext uri="{FF2B5EF4-FFF2-40B4-BE49-F238E27FC236}">
                            <a16:creationId xmlns:a16="http://schemas.microsoft.com/office/drawing/2014/main" id="{F8691A3D-0CB8-F0F1-06B9-AD9BB641AB3D}"/>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矩形 490">
                        <a:extLst>
                          <a:ext uri="{FF2B5EF4-FFF2-40B4-BE49-F238E27FC236}">
                            <a16:creationId xmlns:a16="http://schemas.microsoft.com/office/drawing/2014/main" id="{185F2817-B69E-9DE0-B190-EC59C1F71407}"/>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2" name="矩形 491">
                        <a:extLst>
                          <a:ext uri="{FF2B5EF4-FFF2-40B4-BE49-F238E27FC236}">
                            <a16:creationId xmlns:a16="http://schemas.microsoft.com/office/drawing/2014/main" id="{E1370E45-75D6-732F-BCA2-8F00C74C800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矩形 492">
                        <a:extLst>
                          <a:ext uri="{FF2B5EF4-FFF2-40B4-BE49-F238E27FC236}">
                            <a16:creationId xmlns:a16="http://schemas.microsoft.com/office/drawing/2014/main" id="{38E0FF53-A7C5-C727-1220-0C0D50DFA342}"/>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矩形 493">
                        <a:extLst>
                          <a:ext uri="{FF2B5EF4-FFF2-40B4-BE49-F238E27FC236}">
                            <a16:creationId xmlns:a16="http://schemas.microsoft.com/office/drawing/2014/main" id="{B19F4CBD-C258-FCD5-FAF3-8B01A3448068}"/>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矩形 494">
                        <a:extLst>
                          <a:ext uri="{FF2B5EF4-FFF2-40B4-BE49-F238E27FC236}">
                            <a16:creationId xmlns:a16="http://schemas.microsoft.com/office/drawing/2014/main" id="{B7528887-B069-51C8-716F-6B7ABC19068C}"/>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6" name="矩形 495">
                        <a:extLst>
                          <a:ext uri="{FF2B5EF4-FFF2-40B4-BE49-F238E27FC236}">
                            <a16:creationId xmlns:a16="http://schemas.microsoft.com/office/drawing/2014/main" id="{206ED037-85C4-50B2-B238-49374C02917F}"/>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矩形 496">
                        <a:extLst>
                          <a:ext uri="{FF2B5EF4-FFF2-40B4-BE49-F238E27FC236}">
                            <a16:creationId xmlns:a16="http://schemas.microsoft.com/office/drawing/2014/main" id="{773DE90D-3422-5D4E-87FA-E4B87D59E030}"/>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8" name="矩形 497">
                        <a:extLst>
                          <a:ext uri="{FF2B5EF4-FFF2-40B4-BE49-F238E27FC236}">
                            <a16:creationId xmlns:a16="http://schemas.microsoft.com/office/drawing/2014/main" id="{4B2EFA5B-B679-BF9E-34DC-31A5C6341D47}"/>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0" name="组合 449">
                      <a:extLst>
                        <a:ext uri="{FF2B5EF4-FFF2-40B4-BE49-F238E27FC236}">
                          <a16:creationId xmlns:a16="http://schemas.microsoft.com/office/drawing/2014/main" id="{F443B4F7-5CE8-262A-A0C4-0B7B3869DA16}"/>
                        </a:ext>
                      </a:extLst>
                    </p:cNvPr>
                    <p:cNvGrpSpPr/>
                    <p:nvPr/>
                  </p:nvGrpSpPr>
                  <p:grpSpPr>
                    <a:xfrm>
                      <a:off x="894415" y="3356208"/>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481" name="矩形 480">
                        <a:extLst>
                          <a:ext uri="{FF2B5EF4-FFF2-40B4-BE49-F238E27FC236}">
                            <a16:creationId xmlns:a16="http://schemas.microsoft.com/office/drawing/2014/main" id="{F849EAFC-5FF3-5DE7-8215-02FA73238D26}"/>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矩形 481">
                        <a:extLst>
                          <a:ext uri="{FF2B5EF4-FFF2-40B4-BE49-F238E27FC236}">
                            <a16:creationId xmlns:a16="http://schemas.microsoft.com/office/drawing/2014/main" id="{AE1E4C7A-5E77-4D04-CCAB-6098C5169F0A}"/>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3" name="矩形 482">
                        <a:extLst>
                          <a:ext uri="{FF2B5EF4-FFF2-40B4-BE49-F238E27FC236}">
                            <a16:creationId xmlns:a16="http://schemas.microsoft.com/office/drawing/2014/main" id="{B760D0FC-5D49-0953-6A0B-68E88E1B1AE4}"/>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4" name="矩形 483">
                        <a:extLst>
                          <a:ext uri="{FF2B5EF4-FFF2-40B4-BE49-F238E27FC236}">
                            <a16:creationId xmlns:a16="http://schemas.microsoft.com/office/drawing/2014/main" id="{2BDE15F0-42A9-E8A8-6F3A-9C3EB7ED0D3D}"/>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矩形 484">
                        <a:extLst>
                          <a:ext uri="{FF2B5EF4-FFF2-40B4-BE49-F238E27FC236}">
                            <a16:creationId xmlns:a16="http://schemas.microsoft.com/office/drawing/2014/main" id="{7591E17C-D789-24BA-F5A8-13C65FE7F584}"/>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6" name="矩形 485">
                        <a:extLst>
                          <a:ext uri="{FF2B5EF4-FFF2-40B4-BE49-F238E27FC236}">
                            <a16:creationId xmlns:a16="http://schemas.microsoft.com/office/drawing/2014/main" id="{52DA8838-1717-5F4E-D936-D22D25476730}"/>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24C33217-EF7D-7958-3338-A2C0C74C22B6}"/>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矩形 487">
                        <a:extLst>
                          <a:ext uri="{FF2B5EF4-FFF2-40B4-BE49-F238E27FC236}">
                            <a16:creationId xmlns:a16="http://schemas.microsoft.com/office/drawing/2014/main" id="{AD9981B5-24AC-491B-F427-40ACA9E8C52E}"/>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9" name="矩形 488">
                        <a:extLst>
                          <a:ext uri="{FF2B5EF4-FFF2-40B4-BE49-F238E27FC236}">
                            <a16:creationId xmlns:a16="http://schemas.microsoft.com/office/drawing/2014/main" id="{35EB6E72-DCFA-17C3-8150-F673B2496D0D}"/>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1" name="组合 450">
                      <a:extLst>
                        <a:ext uri="{FF2B5EF4-FFF2-40B4-BE49-F238E27FC236}">
                          <a16:creationId xmlns:a16="http://schemas.microsoft.com/office/drawing/2014/main" id="{FC096A11-E292-251B-CCE4-0ED54CAF819B}"/>
                        </a:ext>
                      </a:extLst>
                    </p:cNvPr>
                    <p:cNvGrpSpPr/>
                    <p:nvPr/>
                  </p:nvGrpSpPr>
                  <p:grpSpPr>
                    <a:xfrm>
                      <a:off x="1444725" y="3014810"/>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472" name="矩形 471">
                        <a:extLst>
                          <a:ext uri="{FF2B5EF4-FFF2-40B4-BE49-F238E27FC236}">
                            <a16:creationId xmlns:a16="http://schemas.microsoft.com/office/drawing/2014/main" id="{066BC632-F920-211B-3A1A-5960C107E0EE}"/>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矩形 472">
                        <a:extLst>
                          <a:ext uri="{FF2B5EF4-FFF2-40B4-BE49-F238E27FC236}">
                            <a16:creationId xmlns:a16="http://schemas.microsoft.com/office/drawing/2014/main" id="{7A0A7D16-C007-BC8B-28E5-C838BC0F89AD}"/>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4" name="矩形 473">
                        <a:extLst>
                          <a:ext uri="{FF2B5EF4-FFF2-40B4-BE49-F238E27FC236}">
                            <a16:creationId xmlns:a16="http://schemas.microsoft.com/office/drawing/2014/main" id="{552399BD-597E-847A-C2A4-21C52FA4A19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5" name="矩形 474">
                        <a:extLst>
                          <a:ext uri="{FF2B5EF4-FFF2-40B4-BE49-F238E27FC236}">
                            <a16:creationId xmlns:a16="http://schemas.microsoft.com/office/drawing/2014/main" id="{5839D772-D191-378E-5544-0F0326BA10FB}"/>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矩形 475">
                        <a:extLst>
                          <a:ext uri="{FF2B5EF4-FFF2-40B4-BE49-F238E27FC236}">
                            <a16:creationId xmlns:a16="http://schemas.microsoft.com/office/drawing/2014/main" id="{003C19F8-FB27-A195-7083-1246F44956B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矩形 476">
                        <a:extLst>
                          <a:ext uri="{FF2B5EF4-FFF2-40B4-BE49-F238E27FC236}">
                            <a16:creationId xmlns:a16="http://schemas.microsoft.com/office/drawing/2014/main" id="{8D071E0E-492C-DB95-3AAD-A7C49A99820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6F2C027F-63B9-0831-3D62-5E3444A13BEE}"/>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矩形 478">
                        <a:extLst>
                          <a:ext uri="{FF2B5EF4-FFF2-40B4-BE49-F238E27FC236}">
                            <a16:creationId xmlns:a16="http://schemas.microsoft.com/office/drawing/2014/main" id="{20ADFA6E-0DF5-886B-E3DB-DCD578FB7CEB}"/>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0" name="矩形 479">
                        <a:extLst>
                          <a:ext uri="{FF2B5EF4-FFF2-40B4-BE49-F238E27FC236}">
                            <a16:creationId xmlns:a16="http://schemas.microsoft.com/office/drawing/2014/main" id="{7FAE72E5-20EB-0D47-43A5-810022DC4922}"/>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2" name="组合 451">
                      <a:extLst>
                        <a:ext uri="{FF2B5EF4-FFF2-40B4-BE49-F238E27FC236}">
                          <a16:creationId xmlns:a16="http://schemas.microsoft.com/office/drawing/2014/main" id="{A3D0C55B-A96F-8D0A-29FD-D58F144C6349}"/>
                        </a:ext>
                      </a:extLst>
                    </p:cNvPr>
                    <p:cNvGrpSpPr/>
                    <p:nvPr/>
                  </p:nvGrpSpPr>
                  <p:grpSpPr>
                    <a:xfrm>
                      <a:off x="1174312" y="3766923"/>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463" name="矩形 462">
                        <a:extLst>
                          <a:ext uri="{FF2B5EF4-FFF2-40B4-BE49-F238E27FC236}">
                            <a16:creationId xmlns:a16="http://schemas.microsoft.com/office/drawing/2014/main" id="{B1BDD9F1-173C-413C-C9B9-0FB3053A9810}"/>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矩形 463">
                        <a:extLst>
                          <a:ext uri="{FF2B5EF4-FFF2-40B4-BE49-F238E27FC236}">
                            <a16:creationId xmlns:a16="http://schemas.microsoft.com/office/drawing/2014/main" id="{D8C97581-4B97-0B40-3252-DEF65F55A80A}"/>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矩形 464">
                        <a:extLst>
                          <a:ext uri="{FF2B5EF4-FFF2-40B4-BE49-F238E27FC236}">
                            <a16:creationId xmlns:a16="http://schemas.microsoft.com/office/drawing/2014/main" id="{67A4CC42-6584-B8D1-ABC0-22A96106C184}"/>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6" name="矩形 465">
                        <a:extLst>
                          <a:ext uri="{FF2B5EF4-FFF2-40B4-BE49-F238E27FC236}">
                            <a16:creationId xmlns:a16="http://schemas.microsoft.com/office/drawing/2014/main" id="{782F60B7-D474-C44C-A504-104520A7374A}"/>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4CD059DA-FAF5-FAEA-2548-4AA0B3B6856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8" name="矩形 467">
                        <a:extLst>
                          <a:ext uri="{FF2B5EF4-FFF2-40B4-BE49-F238E27FC236}">
                            <a16:creationId xmlns:a16="http://schemas.microsoft.com/office/drawing/2014/main" id="{C833FED8-2407-E10C-96BD-767AF74C40FA}"/>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61C420BB-83A1-2A37-BE00-DCF3D4C4A236}"/>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矩形 469">
                        <a:extLst>
                          <a:ext uri="{FF2B5EF4-FFF2-40B4-BE49-F238E27FC236}">
                            <a16:creationId xmlns:a16="http://schemas.microsoft.com/office/drawing/2014/main" id="{EC1FD93D-8B80-BF02-9E96-19ADDA03ECF6}"/>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1" name="矩形 470">
                        <a:extLst>
                          <a:ext uri="{FF2B5EF4-FFF2-40B4-BE49-F238E27FC236}">
                            <a16:creationId xmlns:a16="http://schemas.microsoft.com/office/drawing/2014/main" id="{1E23E78D-86E5-72D3-63FF-F8FD6345EF20}"/>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3" name="组合 452">
                      <a:extLst>
                        <a:ext uri="{FF2B5EF4-FFF2-40B4-BE49-F238E27FC236}">
                          <a16:creationId xmlns:a16="http://schemas.microsoft.com/office/drawing/2014/main" id="{1561A14C-6ED2-B8FA-250C-EEB5F2677FFF}"/>
                        </a:ext>
                      </a:extLst>
                    </p:cNvPr>
                    <p:cNvGrpSpPr/>
                    <p:nvPr/>
                  </p:nvGrpSpPr>
                  <p:grpSpPr>
                    <a:xfrm>
                      <a:off x="1180471" y="3188183"/>
                      <a:ext cx="925932" cy="922785"/>
                      <a:chOff x="5453969" y="4946390"/>
                      <a:chExt cx="1127563" cy="1123730"/>
                    </a:xfrm>
                    <a:solidFill>
                      <a:srgbClr val="F0ADA8">
                        <a:alpha val="49804"/>
                      </a:srgbClr>
                    </a:solidFill>
                    <a:scene3d>
                      <a:camera prst="isometricOffAxis2Right"/>
                      <a:lightRig rig="threePt" dir="t"/>
                    </a:scene3d>
                  </p:grpSpPr>
                  <p:sp>
                    <p:nvSpPr>
                      <p:cNvPr id="454" name="矩形 453">
                        <a:extLst>
                          <a:ext uri="{FF2B5EF4-FFF2-40B4-BE49-F238E27FC236}">
                            <a16:creationId xmlns:a16="http://schemas.microsoft.com/office/drawing/2014/main" id="{3160F520-141A-9511-F677-67C916848DD9}"/>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矩形 454">
                        <a:extLst>
                          <a:ext uri="{FF2B5EF4-FFF2-40B4-BE49-F238E27FC236}">
                            <a16:creationId xmlns:a16="http://schemas.microsoft.com/office/drawing/2014/main" id="{C64A6098-C1BD-0E85-FE30-4AF4286F6B6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矩形 455">
                        <a:extLst>
                          <a:ext uri="{FF2B5EF4-FFF2-40B4-BE49-F238E27FC236}">
                            <a16:creationId xmlns:a16="http://schemas.microsoft.com/office/drawing/2014/main" id="{BDD61A27-58F8-F549-7425-83307D1DF5BB}"/>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FCF300F6-202D-8F94-0BBB-18C21F71721B}"/>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矩形 457">
                        <a:extLst>
                          <a:ext uri="{FF2B5EF4-FFF2-40B4-BE49-F238E27FC236}">
                            <a16:creationId xmlns:a16="http://schemas.microsoft.com/office/drawing/2014/main" id="{5A27CE25-FCE5-0831-092C-1560077C9B4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矩形 458">
                        <a:extLst>
                          <a:ext uri="{FF2B5EF4-FFF2-40B4-BE49-F238E27FC236}">
                            <a16:creationId xmlns:a16="http://schemas.microsoft.com/office/drawing/2014/main" id="{92643A8D-EEA6-E037-0BED-CB1009E45A86}"/>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0" name="矩形 459">
                        <a:extLst>
                          <a:ext uri="{FF2B5EF4-FFF2-40B4-BE49-F238E27FC236}">
                            <a16:creationId xmlns:a16="http://schemas.microsoft.com/office/drawing/2014/main" id="{8AEB1030-C1A6-D580-65A7-3E1B68733CF9}"/>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矩形 460">
                        <a:extLst>
                          <a:ext uri="{FF2B5EF4-FFF2-40B4-BE49-F238E27FC236}">
                            <a16:creationId xmlns:a16="http://schemas.microsoft.com/office/drawing/2014/main" id="{47C2C10D-9CD8-35E2-2851-A9F7B595476C}"/>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矩形 461">
                        <a:extLst>
                          <a:ext uri="{FF2B5EF4-FFF2-40B4-BE49-F238E27FC236}">
                            <a16:creationId xmlns:a16="http://schemas.microsoft.com/office/drawing/2014/main" id="{C848D376-7311-91C0-29B2-5E2096C58BB6}"/>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36" name="矩形 435">
                    <a:extLst>
                      <a:ext uri="{FF2B5EF4-FFF2-40B4-BE49-F238E27FC236}">
                        <a16:creationId xmlns:a16="http://schemas.microsoft.com/office/drawing/2014/main" id="{A1A03BED-9C37-8D47-4E0E-9445DD09EDAF}"/>
                      </a:ext>
                    </a:extLst>
                  </p:cNvPr>
                  <p:cNvSpPr/>
                  <p:nvPr/>
                </p:nvSpPr>
                <p:spPr>
                  <a:xfrm>
                    <a:off x="4313086" y="33381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矩形 436">
                    <a:extLst>
                      <a:ext uri="{FF2B5EF4-FFF2-40B4-BE49-F238E27FC236}">
                        <a16:creationId xmlns:a16="http://schemas.microsoft.com/office/drawing/2014/main" id="{7CBF72C1-4321-C232-84A9-AD021F37B031}"/>
                      </a:ext>
                    </a:extLst>
                  </p:cNvPr>
                  <p:cNvSpPr/>
                  <p:nvPr/>
                </p:nvSpPr>
                <p:spPr>
                  <a:xfrm>
                    <a:off x="4583716" y="3157002"/>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矩形 437">
                    <a:extLst>
                      <a:ext uri="{FF2B5EF4-FFF2-40B4-BE49-F238E27FC236}">
                        <a16:creationId xmlns:a16="http://schemas.microsoft.com/office/drawing/2014/main" id="{76DC432C-C064-930A-AD6E-888BADC649C3}"/>
                      </a:ext>
                    </a:extLst>
                  </p:cNvPr>
                  <p:cNvSpPr/>
                  <p:nvPr/>
                </p:nvSpPr>
                <p:spPr>
                  <a:xfrm>
                    <a:off x="4854821" y="29749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矩形 438">
                    <a:extLst>
                      <a:ext uri="{FF2B5EF4-FFF2-40B4-BE49-F238E27FC236}">
                        <a16:creationId xmlns:a16="http://schemas.microsoft.com/office/drawing/2014/main" id="{1DF9C8EE-261A-0DCE-116A-B5A6B8456B1D}"/>
                      </a:ext>
                    </a:extLst>
                  </p:cNvPr>
                  <p:cNvSpPr/>
                  <p:nvPr/>
                </p:nvSpPr>
                <p:spPr>
                  <a:xfrm>
                    <a:off x="4313086" y="3922178"/>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矩形 439">
                    <a:extLst>
                      <a:ext uri="{FF2B5EF4-FFF2-40B4-BE49-F238E27FC236}">
                        <a16:creationId xmlns:a16="http://schemas.microsoft.com/office/drawing/2014/main" id="{F72FADE3-61FD-F541-C542-A26B12D94C55}"/>
                      </a:ext>
                    </a:extLst>
                  </p:cNvPr>
                  <p:cNvSpPr/>
                  <p:nvPr/>
                </p:nvSpPr>
                <p:spPr>
                  <a:xfrm>
                    <a:off x="4583716" y="3751751"/>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1" name="矩形 440">
                    <a:extLst>
                      <a:ext uri="{FF2B5EF4-FFF2-40B4-BE49-F238E27FC236}">
                        <a16:creationId xmlns:a16="http://schemas.microsoft.com/office/drawing/2014/main" id="{85C1C39A-AA07-24E3-36C6-3F6E9F67952D}"/>
                      </a:ext>
                    </a:extLst>
                  </p:cNvPr>
                  <p:cNvSpPr/>
                  <p:nvPr/>
                </p:nvSpPr>
                <p:spPr>
                  <a:xfrm>
                    <a:off x="4854821" y="356973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矩形 441">
                    <a:extLst>
                      <a:ext uri="{FF2B5EF4-FFF2-40B4-BE49-F238E27FC236}">
                        <a16:creationId xmlns:a16="http://schemas.microsoft.com/office/drawing/2014/main" id="{24C6C391-E805-6DC6-33C1-DBA784028743}"/>
                      </a:ext>
                    </a:extLst>
                  </p:cNvPr>
                  <p:cNvSpPr/>
                  <p:nvPr/>
                </p:nvSpPr>
                <p:spPr>
                  <a:xfrm>
                    <a:off x="4304610" y="4501223"/>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矩形 442">
                    <a:extLst>
                      <a:ext uri="{FF2B5EF4-FFF2-40B4-BE49-F238E27FC236}">
                        <a16:creationId xmlns:a16="http://schemas.microsoft.com/office/drawing/2014/main" id="{F9293C55-535C-3D03-B19B-4D186BDCFE65}"/>
                      </a:ext>
                    </a:extLst>
                  </p:cNvPr>
                  <p:cNvSpPr/>
                  <p:nvPr/>
                </p:nvSpPr>
                <p:spPr>
                  <a:xfrm>
                    <a:off x="4575240" y="433079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矩形 443">
                    <a:extLst>
                      <a:ext uri="{FF2B5EF4-FFF2-40B4-BE49-F238E27FC236}">
                        <a16:creationId xmlns:a16="http://schemas.microsoft.com/office/drawing/2014/main" id="{80A2EF44-2C0F-A1BE-5928-DEED73263E52}"/>
                      </a:ext>
                    </a:extLst>
                  </p:cNvPr>
                  <p:cNvSpPr/>
                  <p:nvPr/>
                </p:nvSpPr>
                <p:spPr>
                  <a:xfrm>
                    <a:off x="4857103" y="4159539"/>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84" name="组合 583">
                <a:extLst>
                  <a:ext uri="{FF2B5EF4-FFF2-40B4-BE49-F238E27FC236}">
                    <a16:creationId xmlns:a16="http://schemas.microsoft.com/office/drawing/2014/main" id="{55898B56-68C8-4D83-D60D-FE22E40032BD}"/>
                  </a:ext>
                </a:extLst>
              </p:cNvPr>
              <p:cNvGrpSpPr/>
              <p:nvPr/>
            </p:nvGrpSpPr>
            <p:grpSpPr>
              <a:xfrm>
                <a:off x="3187660" y="2709669"/>
                <a:ext cx="2160503" cy="2430316"/>
                <a:chOff x="3785332" y="2892557"/>
                <a:chExt cx="2160503" cy="2430316"/>
              </a:xfrm>
            </p:grpSpPr>
            <p:grpSp>
              <p:nvGrpSpPr>
                <p:cNvPr id="585" name="组合 584">
                  <a:extLst>
                    <a:ext uri="{FF2B5EF4-FFF2-40B4-BE49-F238E27FC236}">
                      <a16:creationId xmlns:a16="http://schemas.microsoft.com/office/drawing/2014/main" id="{BD1D0A73-F0B1-DE93-C8EB-647063F7BDDA}"/>
                    </a:ext>
                  </a:extLst>
                </p:cNvPr>
                <p:cNvGrpSpPr/>
                <p:nvPr/>
              </p:nvGrpSpPr>
              <p:grpSpPr>
                <a:xfrm>
                  <a:off x="3785332" y="3036038"/>
                  <a:ext cx="2160503" cy="2148887"/>
                  <a:chOff x="1927860" y="2392680"/>
                  <a:chExt cx="1653540" cy="1644650"/>
                </a:xfrm>
                <a:scene3d>
                  <a:camera prst="isometricOffAxis2Right"/>
                  <a:lightRig rig="threePt" dir="t"/>
                </a:scene3d>
              </p:grpSpPr>
              <p:sp>
                <p:nvSpPr>
                  <p:cNvPr id="687" name="矩形 686">
                    <a:extLst>
                      <a:ext uri="{FF2B5EF4-FFF2-40B4-BE49-F238E27FC236}">
                        <a16:creationId xmlns:a16="http://schemas.microsoft.com/office/drawing/2014/main" id="{987130C9-6084-721E-4773-67714E050371}"/>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8" name="矩形 687">
                    <a:extLst>
                      <a:ext uri="{FF2B5EF4-FFF2-40B4-BE49-F238E27FC236}">
                        <a16:creationId xmlns:a16="http://schemas.microsoft.com/office/drawing/2014/main" id="{026912B1-6B91-EB5B-500D-8E43498015FC}"/>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9" name="矩形 688">
                    <a:extLst>
                      <a:ext uri="{FF2B5EF4-FFF2-40B4-BE49-F238E27FC236}">
                        <a16:creationId xmlns:a16="http://schemas.microsoft.com/office/drawing/2014/main" id="{E7299A62-2C03-885E-7A65-8496B85D6666}"/>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0" name="矩形 689">
                    <a:extLst>
                      <a:ext uri="{FF2B5EF4-FFF2-40B4-BE49-F238E27FC236}">
                        <a16:creationId xmlns:a16="http://schemas.microsoft.com/office/drawing/2014/main" id="{E5564B4B-A840-9FC2-BEC3-EC9DB66D7148}"/>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1" name="矩形 690">
                    <a:extLst>
                      <a:ext uri="{FF2B5EF4-FFF2-40B4-BE49-F238E27FC236}">
                        <a16:creationId xmlns:a16="http://schemas.microsoft.com/office/drawing/2014/main" id="{2B1C0F56-4E4B-C066-2722-53E2FABF7595}"/>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2" name="矩形 691">
                    <a:extLst>
                      <a:ext uri="{FF2B5EF4-FFF2-40B4-BE49-F238E27FC236}">
                        <a16:creationId xmlns:a16="http://schemas.microsoft.com/office/drawing/2014/main" id="{4C524FAC-E51B-EFD1-E514-B49461C9D160}"/>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3" name="矩形 692">
                    <a:extLst>
                      <a:ext uri="{FF2B5EF4-FFF2-40B4-BE49-F238E27FC236}">
                        <a16:creationId xmlns:a16="http://schemas.microsoft.com/office/drawing/2014/main" id="{D4893081-E5DE-F536-69F2-1C1416753DB4}"/>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4" name="矩形 693">
                    <a:extLst>
                      <a:ext uri="{FF2B5EF4-FFF2-40B4-BE49-F238E27FC236}">
                        <a16:creationId xmlns:a16="http://schemas.microsoft.com/office/drawing/2014/main" id="{617D4176-AC42-BC53-4A21-ED940FDEC534}"/>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5" name="矩形 694">
                    <a:extLst>
                      <a:ext uri="{FF2B5EF4-FFF2-40B4-BE49-F238E27FC236}">
                        <a16:creationId xmlns:a16="http://schemas.microsoft.com/office/drawing/2014/main" id="{50D6A001-E418-2522-3AFC-C007C9FC0CD3}"/>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6" name="矩形 695">
                    <a:extLst>
                      <a:ext uri="{FF2B5EF4-FFF2-40B4-BE49-F238E27FC236}">
                        <a16:creationId xmlns:a16="http://schemas.microsoft.com/office/drawing/2014/main" id="{2270AFDA-B1D6-50E7-8658-2EB289132728}"/>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7" name="矩形 696">
                    <a:extLst>
                      <a:ext uri="{FF2B5EF4-FFF2-40B4-BE49-F238E27FC236}">
                        <a16:creationId xmlns:a16="http://schemas.microsoft.com/office/drawing/2014/main" id="{736B3F5F-E596-B174-9178-BF4D8E691C6B}"/>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8" name="矩形 697">
                    <a:extLst>
                      <a:ext uri="{FF2B5EF4-FFF2-40B4-BE49-F238E27FC236}">
                        <a16:creationId xmlns:a16="http://schemas.microsoft.com/office/drawing/2014/main" id="{83326949-1A53-22A0-DA87-1B8997F486E8}"/>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9" name="矩形 698">
                    <a:extLst>
                      <a:ext uri="{FF2B5EF4-FFF2-40B4-BE49-F238E27FC236}">
                        <a16:creationId xmlns:a16="http://schemas.microsoft.com/office/drawing/2014/main" id="{1C5B097A-03E5-506C-93B3-CA4C22A66008}"/>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0" name="矩形 699">
                    <a:extLst>
                      <a:ext uri="{FF2B5EF4-FFF2-40B4-BE49-F238E27FC236}">
                        <a16:creationId xmlns:a16="http://schemas.microsoft.com/office/drawing/2014/main" id="{45614025-4F03-DE2D-AAC2-7F4B6C5D1364}"/>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1" name="矩形 700">
                    <a:extLst>
                      <a:ext uri="{FF2B5EF4-FFF2-40B4-BE49-F238E27FC236}">
                        <a16:creationId xmlns:a16="http://schemas.microsoft.com/office/drawing/2014/main" id="{01F523F4-3633-0F0F-8D30-298201C9A242}"/>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2" name="矩形 701">
                    <a:extLst>
                      <a:ext uri="{FF2B5EF4-FFF2-40B4-BE49-F238E27FC236}">
                        <a16:creationId xmlns:a16="http://schemas.microsoft.com/office/drawing/2014/main" id="{1177BB0E-858D-2E36-9D3B-6169D54B577D}"/>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3" name="矩形 702">
                    <a:extLst>
                      <a:ext uri="{FF2B5EF4-FFF2-40B4-BE49-F238E27FC236}">
                        <a16:creationId xmlns:a16="http://schemas.microsoft.com/office/drawing/2014/main" id="{CD923C8B-9D02-063C-EBFE-DAB895265E78}"/>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4" name="矩形 703">
                    <a:extLst>
                      <a:ext uri="{FF2B5EF4-FFF2-40B4-BE49-F238E27FC236}">
                        <a16:creationId xmlns:a16="http://schemas.microsoft.com/office/drawing/2014/main" id="{96B03D10-9D0D-12F2-655D-DC394B6A367F}"/>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5" name="矩形 704">
                    <a:extLst>
                      <a:ext uri="{FF2B5EF4-FFF2-40B4-BE49-F238E27FC236}">
                        <a16:creationId xmlns:a16="http://schemas.microsoft.com/office/drawing/2014/main" id="{BA88778F-3A4B-68FE-BD87-D7BA23217D4F}"/>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6" name="矩形 705">
                    <a:extLst>
                      <a:ext uri="{FF2B5EF4-FFF2-40B4-BE49-F238E27FC236}">
                        <a16:creationId xmlns:a16="http://schemas.microsoft.com/office/drawing/2014/main" id="{3D579E1D-FF96-8EC0-3406-AD4D1AE6B48B}"/>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7" name="矩形 706">
                    <a:extLst>
                      <a:ext uri="{FF2B5EF4-FFF2-40B4-BE49-F238E27FC236}">
                        <a16:creationId xmlns:a16="http://schemas.microsoft.com/office/drawing/2014/main" id="{FA5CB07D-1961-021D-4AE9-259D8685F5CD}"/>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8" name="矩形 707">
                    <a:extLst>
                      <a:ext uri="{FF2B5EF4-FFF2-40B4-BE49-F238E27FC236}">
                        <a16:creationId xmlns:a16="http://schemas.microsoft.com/office/drawing/2014/main" id="{D47C9FD5-8686-7847-BFDD-B992988BBCDC}"/>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9" name="矩形 708">
                    <a:extLst>
                      <a:ext uri="{FF2B5EF4-FFF2-40B4-BE49-F238E27FC236}">
                        <a16:creationId xmlns:a16="http://schemas.microsoft.com/office/drawing/2014/main" id="{811E59B6-E079-2619-C187-806741255F39}"/>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0" name="矩形 709">
                    <a:extLst>
                      <a:ext uri="{FF2B5EF4-FFF2-40B4-BE49-F238E27FC236}">
                        <a16:creationId xmlns:a16="http://schemas.microsoft.com/office/drawing/2014/main" id="{A2E549D5-D6E2-6B61-E103-037A0C35216E}"/>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1" name="矩形 710">
                    <a:extLst>
                      <a:ext uri="{FF2B5EF4-FFF2-40B4-BE49-F238E27FC236}">
                        <a16:creationId xmlns:a16="http://schemas.microsoft.com/office/drawing/2014/main" id="{B83902AE-1333-27BF-6503-39DC596989C2}"/>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2" name="矩形 711">
                    <a:extLst>
                      <a:ext uri="{FF2B5EF4-FFF2-40B4-BE49-F238E27FC236}">
                        <a16:creationId xmlns:a16="http://schemas.microsoft.com/office/drawing/2014/main" id="{B3872B21-292E-FC01-E49F-4513D412CD50}"/>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3" name="矩形 712">
                    <a:extLst>
                      <a:ext uri="{FF2B5EF4-FFF2-40B4-BE49-F238E27FC236}">
                        <a16:creationId xmlns:a16="http://schemas.microsoft.com/office/drawing/2014/main" id="{87915414-BF8A-EBFA-16D8-FE8E8C9B2C27}"/>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4" name="矩形 713">
                    <a:extLst>
                      <a:ext uri="{FF2B5EF4-FFF2-40B4-BE49-F238E27FC236}">
                        <a16:creationId xmlns:a16="http://schemas.microsoft.com/office/drawing/2014/main" id="{399B0F83-C9BD-2501-0BD8-9024B421D957}"/>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5" name="矩形 714">
                    <a:extLst>
                      <a:ext uri="{FF2B5EF4-FFF2-40B4-BE49-F238E27FC236}">
                        <a16:creationId xmlns:a16="http://schemas.microsoft.com/office/drawing/2014/main" id="{9F525D9D-59FA-511C-AFC1-53EBBA983676}"/>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6" name="矩形 715">
                    <a:extLst>
                      <a:ext uri="{FF2B5EF4-FFF2-40B4-BE49-F238E27FC236}">
                        <a16:creationId xmlns:a16="http://schemas.microsoft.com/office/drawing/2014/main" id="{FE2E9064-B440-6405-C3CA-0AE212CA7304}"/>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7" name="矩形 716">
                    <a:extLst>
                      <a:ext uri="{FF2B5EF4-FFF2-40B4-BE49-F238E27FC236}">
                        <a16:creationId xmlns:a16="http://schemas.microsoft.com/office/drawing/2014/main" id="{C9239FE3-ECF5-8177-56F5-3B3CF7B0752F}"/>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8" name="矩形 717">
                    <a:extLst>
                      <a:ext uri="{FF2B5EF4-FFF2-40B4-BE49-F238E27FC236}">
                        <a16:creationId xmlns:a16="http://schemas.microsoft.com/office/drawing/2014/main" id="{3DF7AC20-A196-9CB4-E808-C067B6756D14}"/>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9" name="矩形 718">
                    <a:extLst>
                      <a:ext uri="{FF2B5EF4-FFF2-40B4-BE49-F238E27FC236}">
                        <a16:creationId xmlns:a16="http://schemas.microsoft.com/office/drawing/2014/main" id="{2898D0CD-B661-E250-568B-A132D1DCEDBC}"/>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0" name="矩形 719">
                    <a:extLst>
                      <a:ext uri="{FF2B5EF4-FFF2-40B4-BE49-F238E27FC236}">
                        <a16:creationId xmlns:a16="http://schemas.microsoft.com/office/drawing/2014/main" id="{EDEDCD7D-98B5-040D-D118-51E6B0704C77}"/>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1" name="矩形 720">
                    <a:extLst>
                      <a:ext uri="{FF2B5EF4-FFF2-40B4-BE49-F238E27FC236}">
                        <a16:creationId xmlns:a16="http://schemas.microsoft.com/office/drawing/2014/main" id="{B997F76B-3D32-496C-8E4B-EEB7E8529A6B}"/>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2" name="矩形 721">
                    <a:extLst>
                      <a:ext uri="{FF2B5EF4-FFF2-40B4-BE49-F238E27FC236}">
                        <a16:creationId xmlns:a16="http://schemas.microsoft.com/office/drawing/2014/main" id="{2B60F7BE-CF19-9FA0-FE0C-E5EB7CDDE9B3}"/>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3" name="矩形 722">
                    <a:extLst>
                      <a:ext uri="{FF2B5EF4-FFF2-40B4-BE49-F238E27FC236}">
                        <a16:creationId xmlns:a16="http://schemas.microsoft.com/office/drawing/2014/main" id="{E536F7B4-0914-003F-161F-507F9A2C9457}"/>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4" name="矩形 723">
                    <a:extLst>
                      <a:ext uri="{FF2B5EF4-FFF2-40B4-BE49-F238E27FC236}">
                        <a16:creationId xmlns:a16="http://schemas.microsoft.com/office/drawing/2014/main" id="{C9A27A19-E114-ABED-D3E6-BB6DDD9AA510}"/>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5" name="矩形 724">
                    <a:extLst>
                      <a:ext uri="{FF2B5EF4-FFF2-40B4-BE49-F238E27FC236}">
                        <a16:creationId xmlns:a16="http://schemas.microsoft.com/office/drawing/2014/main" id="{DDC64E26-8F7F-A400-508B-AD4853C74976}"/>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6" name="矩形 725">
                    <a:extLst>
                      <a:ext uri="{FF2B5EF4-FFF2-40B4-BE49-F238E27FC236}">
                        <a16:creationId xmlns:a16="http://schemas.microsoft.com/office/drawing/2014/main" id="{7F48333F-B066-3022-AFB2-F2C7745F0625}"/>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7" name="矩形 726">
                    <a:extLst>
                      <a:ext uri="{FF2B5EF4-FFF2-40B4-BE49-F238E27FC236}">
                        <a16:creationId xmlns:a16="http://schemas.microsoft.com/office/drawing/2014/main" id="{13B1FBA7-0491-D6BE-2E6C-6FCA366CAC29}"/>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8" name="矩形 727">
                    <a:extLst>
                      <a:ext uri="{FF2B5EF4-FFF2-40B4-BE49-F238E27FC236}">
                        <a16:creationId xmlns:a16="http://schemas.microsoft.com/office/drawing/2014/main" id="{5FFFD16E-1C92-D7FA-36A3-8EBB9839B89F}"/>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9" name="矩形 728">
                    <a:extLst>
                      <a:ext uri="{FF2B5EF4-FFF2-40B4-BE49-F238E27FC236}">
                        <a16:creationId xmlns:a16="http://schemas.microsoft.com/office/drawing/2014/main" id="{2FC6DB71-0394-D055-6233-2D76C9B5F26B}"/>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0" name="矩形 729">
                    <a:extLst>
                      <a:ext uri="{FF2B5EF4-FFF2-40B4-BE49-F238E27FC236}">
                        <a16:creationId xmlns:a16="http://schemas.microsoft.com/office/drawing/2014/main" id="{82E30C48-0196-16A9-7D0C-81825238FBF1}"/>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1" name="矩形 730">
                    <a:extLst>
                      <a:ext uri="{FF2B5EF4-FFF2-40B4-BE49-F238E27FC236}">
                        <a16:creationId xmlns:a16="http://schemas.microsoft.com/office/drawing/2014/main" id="{ED2873BD-240D-2CB0-9555-F272438D0269}"/>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2" name="矩形 731">
                    <a:extLst>
                      <a:ext uri="{FF2B5EF4-FFF2-40B4-BE49-F238E27FC236}">
                        <a16:creationId xmlns:a16="http://schemas.microsoft.com/office/drawing/2014/main" id="{377B13C5-592A-84BA-C414-CF5B0DB8CDCD}"/>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3" name="矩形 732">
                    <a:extLst>
                      <a:ext uri="{FF2B5EF4-FFF2-40B4-BE49-F238E27FC236}">
                        <a16:creationId xmlns:a16="http://schemas.microsoft.com/office/drawing/2014/main" id="{371048B4-391D-67C6-9C2E-C94DE6B3547E}"/>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4" name="矩形 733">
                    <a:extLst>
                      <a:ext uri="{FF2B5EF4-FFF2-40B4-BE49-F238E27FC236}">
                        <a16:creationId xmlns:a16="http://schemas.microsoft.com/office/drawing/2014/main" id="{F219AEF7-D05F-F49D-8EE4-1E581A562C2E}"/>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5" name="矩形 734">
                    <a:extLst>
                      <a:ext uri="{FF2B5EF4-FFF2-40B4-BE49-F238E27FC236}">
                        <a16:creationId xmlns:a16="http://schemas.microsoft.com/office/drawing/2014/main" id="{39F93552-FADD-717A-48AC-D4DC4D33AA49}"/>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6" name="组合 585">
                  <a:extLst>
                    <a:ext uri="{FF2B5EF4-FFF2-40B4-BE49-F238E27FC236}">
                      <a16:creationId xmlns:a16="http://schemas.microsoft.com/office/drawing/2014/main" id="{1E8CA93F-AAB3-F620-0D2B-39B0D08A051A}"/>
                    </a:ext>
                  </a:extLst>
                </p:cNvPr>
                <p:cNvGrpSpPr/>
                <p:nvPr/>
              </p:nvGrpSpPr>
              <p:grpSpPr>
                <a:xfrm>
                  <a:off x="4127400" y="2892557"/>
                  <a:ext cx="1481996" cy="2430316"/>
                  <a:chOff x="4127400" y="2892557"/>
                  <a:chExt cx="1481996" cy="2430316"/>
                </a:xfrm>
              </p:grpSpPr>
              <p:grpSp>
                <p:nvGrpSpPr>
                  <p:cNvPr id="587" name="组合 586">
                    <a:extLst>
                      <a:ext uri="{FF2B5EF4-FFF2-40B4-BE49-F238E27FC236}">
                        <a16:creationId xmlns:a16="http://schemas.microsoft.com/office/drawing/2014/main" id="{3C6B0376-85E3-9181-ABCE-19BC30C95190}"/>
                      </a:ext>
                    </a:extLst>
                  </p:cNvPr>
                  <p:cNvGrpSpPr/>
                  <p:nvPr/>
                </p:nvGrpSpPr>
                <p:grpSpPr>
                  <a:xfrm>
                    <a:off x="4127400" y="2892557"/>
                    <a:ext cx="1481996" cy="2430316"/>
                    <a:chOff x="894295" y="2433638"/>
                    <a:chExt cx="1481996" cy="2430316"/>
                  </a:xfrm>
                </p:grpSpPr>
                <p:grpSp>
                  <p:nvGrpSpPr>
                    <p:cNvPr id="597" name="组合 596">
                      <a:extLst>
                        <a:ext uri="{FF2B5EF4-FFF2-40B4-BE49-F238E27FC236}">
                          <a16:creationId xmlns:a16="http://schemas.microsoft.com/office/drawing/2014/main" id="{74CDDE63-2428-1755-7E56-573A78929C66}"/>
                        </a:ext>
                      </a:extLst>
                    </p:cNvPr>
                    <p:cNvGrpSpPr/>
                    <p:nvPr/>
                  </p:nvGrpSpPr>
                  <p:grpSpPr>
                    <a:xfrm>
                      <a:off x="894295" y="278185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678" name="矩形 677">
                        <a:extLst>
                          <a:ext uri="{FF2B5EF4-FFF2-40B4-BE49-F238E27FC236}">
                            <a16:creationId xmlns:a16="http://schemas.microsoft.com/office/drawing/2014/main" id="{EB993C33-36AA-D737-7A3C-3B292C48DD9F}"/>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9" name="矩形 678">
                        <a:extLst>
                          <a:ext uri="{FF2B5EF4-FFF2-40B4-BE49-F238E27FC236}">
                            <a16:creationId xmlns:a16="http://schemas.microsoft.com/office/drawing/2014/main" id="{DACD2681-5597-B45D-CBA8-9AD611400D7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0" name="矩形 679">
                        <a:extLst>
                          <a:ext uri="{FF2B5EF4-FFF2-40B4-BE49-F238E27FC236}">
                            <a16:creationId xmlns:a16="http://schemas.microsoft.com/office/drawing/2014/main" id="{0008870B-8F97-9125-434F-7BF2ABE2ACDB}"/>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1" name="矩形 680">
                        <a:extLst>
                          <a:ext uri="{FF2B5EF4-FFF2-40B4-BE49-F238E27FC236}">
                            <a16:creationId xmlns:a16="http://schemas.microsoft.com/office/drawing/2014/main" id="{499C7CED-F696-3ADE-CAEB-1F8573F09DC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2" name="矩形 681">
                        <a:extLst>
                          <a:ext uri="{FF2B5EF4-FFF2-40B4-BE49-F238E27FC236}">
                            <a16:creationId xmlns:a16="http://schemas.microsoft.com/office/drawing/2014/main" id="{25D17E42-5536-E1F1-2468-933A3D7CE281}"/>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3" name="矩形 682">
                        <a:extLst>
                          <a:ext uri="{FF2B5EF4-FFF2-40B4-BE49-F238E27FC236}">
                            <a16:creationId xmlns:a16="http://schemas.microsoft.com/office/drawing/2014/main" id="{97635B9B-144C-E7CB-60AB-7B4D983258A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4" name="矩形 683">
                        <a:extLst>
                          <a:ext uri="{FF2B5EF4-FFF2-40B4-BE49-F238E27FC236}">
                            <a16:creationId xmlns:a16="http://schemas.microsoft.com/office/drawing/2014/main" id="{060D5F65-8CA7-AE8B-4710-4DFD760E1467}"/>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5" name="矩形 684">
                        <a:extLst>
                          <a:ext uri="{FF2B5EF4-FFF2-40B4-BE49-F238E27FC236}">
                            <a16:creationId xmlns:a16="http://schemas.microsoft.com/office/drawing/2014/main" id="{1946D0EA-8D5B-44B2-4976-3CBA1EB9F86F}"/>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6" name="矩形 685">
                        <a:extLst>
                          <a:ext uri="{FF2B5EF4-FFF2-40B4-BE49-F238E27FC236}">
                            <a16:creationId xmlns:a16="http://schemas.microsoft.com/office/drawing/2014/main" id="{D727686A-042C-13F3-249D-6530FB2CB7A5}"/>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8" name="组合 597">
                      <a:extLst>
                        <a:ext uri="{FF2B5EF4-FFF2-40B4-BE49-F238E27FC236}">
                          <a16:creationId xmlns:a16="http://schemas.microsoft.com/office/drawing/2014/main" id="{2A7A11FE-C6C7-C3FD-8083-3B5796B230AC}"/>
                        </a:ext>
                      </a:extLst>
                    </p:cNvPr>
                    <p:cNvGrpSpPr/>
                    <p:nvPr/>
                  </p:nvGrpSpPr>
                  <p:grpSpPr>
                    <a:xfrm>
                      <a:off x="1444725" y="2433638"/>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669" name="矩形 668">
                        <a:extLst>
                          <a:ext uri="{FF2B5EF4-FFF2-40B4-BE49-F238E27FC236}">
                            <a16:creationId xmlns:a16="http://schemas.microsoft.com/office/drawing/2014/main" id="{AB001956-4165-2FBA-8595-ECF711F974BD}"/>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0" name="矩形 669">
                        <a:extLst>
                          <a:ext uri="{FF2B5EF4-FFF2-40B4-BE49-F238E27FC236}">
                            <a16:creationId xmlns:a16="http://schemas.microsoft.com/office/drawing/2014/main" id="{7DD96396-762D-022C-6711-F5591AFB21A1}"/>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1" name="矩形 670">
                        <a:extLst>
                          <a:ext uri="{FF2B5EF4-FFF2-40B4-BE49-F238E27FC236}">
                            <a16:creationId xmlns:a16="http://schemas.microsoft.com/office/drawing/2014/main" id="{1BD77A0A-A927-2D76-EFDE-E78182B5B4D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2" name="矩形 671">
                        <a:extLst>
                          <a:ext uri="{FF2B5EF4-FFF2-40B4-BE49-F238E27FC236}">
                            <a16:creationId xmlns:a16="http://schemas.microsoft.com/office/drawing/2014/main" id="{AEB0D602-4DDC-791C-03B3-8EAF7963AC6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3" name="矩形 672">
                        <a:extLst>
                          <a:ext uri="{FF2B5EF4-FFF2-40B4-BE49-F238E27FC236}">
                            <a16:creationId xmlns:a16="http://schemas.microsoft.com/office/drawing/2014/main" id="{59E487D9-05F3-FA2D-18B5-A6B9F81C6A65}"/>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4" name="矩形 673">
                        <a:extLst>
                          <a:ext uri="{FF2B5EF4-FFF2-40B4-BE49-F238E27FC236}">
                            <a16:creationId xmlns:a16="http://schemas.microsoft.com/office/drawing/2014/main" id="{BD38E767-1B7E-5D9E-0C85-DEDCC99019D0}"/>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5" name="矩形 674">
                        <a:extLst>
                          <a:ext uri="{FF2B5EF4-FFF2-40B4-BE49-F238E27FC236}">
                            <a16:creationId xmlns:a16="http://schemas.microsoft.com/office/drawing/2014/main" id="{5CAA0277-32CD-3016-A53A-4F41F7586EB2}"/>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6" name="矩形 675">
                        <a:extLst>
                          <a:ext uri="{FF2B5EF4-FFF2-40B4-BE49-F238E27FC236}">
                            <a16:creationId xmlns:a16="http://schemas.microsoft.com/office/drawing/2014/main" id="{974FA432-5810-C8C3-33F3-B90857C42B79}"/>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7" name="矩形 676">
                        <a:extLst>
                          <a:ext uri="{FF2B5EF4-FFF2-40B4-BE49-F238E27FC236}">
                            <a16:creationId xmlns:a16="http://schemas.microsoft.com/office/drawing/2014/main" id="{58D64C6B-B051-8079-8877-9DDAD88B38C1}"/>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9" name="组合 598">
                      <a:extLst>
                        <a:ext uri="{FF2B5EF4-FFF2-40B4-BE49-F238E27FC236}">
                          <a16:creationId xmlns:a16="http://schemas.microsoft.com/office/drawing/2014/main" id="{96ED2AB6-E594-8DB5-3139-A9EF9F267BB7}"/>
                        </a:ext>
                      </a:extLst>
                    </p:cNvPr>
                    <p:cNvGrpSpPr/>
                    <p:nvPr/>
                  </p:nvGrpSpPr>
                  <p:grpSpPr>
                    <a:xfrm>
                      <a:off x="898900" y="3941169"/>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660" name="矩形 659">
                        <a:extLst>
                          <a:ext uri="{FF2B5EF4-FFF2-40B4-BE49-F238E27FC236}">
                            <a16:creationId xmlns:a16="http://schemas.microsoft.com/office/drawing/2014/main" id="{E00E9626-1EE4-816B-F75A-7B442C817F34}"/>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1" name="矩形 660">
                        <a:extLst>
                          <a:ext uri="{FF2B5EF4-FFF2-40B4-BE49-F238E27FC236}">
                            <a16:creationId xmlns:a16="http://schemas.microsoft.com/office/drawing/2014/main" id="{73E85EB6-0A8B-0680-B598-9A402AD1E21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2" name="矩形 661">
                        <a:extLst>
                          <a:ext uri="{FF2B5EF4-FFF2-40B4-BE49-F238E27FC236}">
                            <a16:creationId xmlns:a16="http://schemas.microsoft.com/office/drawing/2014/main" id="{12ED134F-76C7-0C3B-3047-9C1DC5200845}"/>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3" name="矩形 662">
                        <a:extLst>
                          <a:ext uri="{FF2B5EF4-FFF2-40B4-BE49-F238E27FC236}">
                            <a16:creationId xmlns:a16="http://schemas.microsoft.com/office/drawing/2014/main" id="{F1B53BCF-BB74-E5A4-E315-A29F9A247C08}"/>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4" name="矩形 663">
                        <a:extLst>
                          <a:ext uri="{FF2B5EF4-FFF2-40B4-BE49-F238E27FC236}">
                            <a16:creationId xmlns:a16="http://schemas.microsoft.com/office/drawing/2014/main" id="{9D0B520D-D461-FA2D-9DBE-F9CB59D89A4D}"/>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5" name="矩形 664">
                        <a:extLst>
                          <a:ext uri="{FF2B5EF4-FFF2-40B4-BE49-F238E27FC236}">
                            <a16:creationId xmlns:a16="http://schemas.microsoft.com/office/drawing/2014/main" id="{1C9B441E-A38B-AC3F-4E2B-86AAC8820EA6}"/>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6" name="矩形 665">
                        <a:extLst>
                          <a:ext uri="{FF2B5EF4-FFF2-40B4-BE49-F238E27FC236}">
                            <a16:creationId xmlns:a16="http://schemas.microsoft.com/office/drawing/2014/main" id="{25E40CF2-D254-F688-2B66-816602B571A8}"/>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7" name="矩形 666">
                        <a:extLst>
                          <a:ext uri="{FF2B5EF4-FFF2-40B4-BE49-F238E27FC236}">
                            <a16:creationId xmlns:a16="http://schemas.microsoft.com/office/drawing/2014/main" id="{FA1DCC53-8D1B-57E4-781B-248E7E4F733C}"/>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8" name="矩形 667">
                        <a:extLst>
                          <a:ext uri="{FF2B5EF4-FFF2-40B4-BE49-F238E27FC236}">
                            <a16:creationId xmlns:a16="http://schemas.microsoft.com/office/drawing/2014/main" id="{B496AF40-EA43-EC84-C6A7-2D1352E8009E}"/>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0" name="组合 599">
                      <a:extLst>
                        <a:ext uri="{FF2B5EF4-FFF2-40B4-BE49-F238E27FC236}">
                          <a16:creationId xmlns:a16="http://schemas.microsoft.com/office/drawing/2014/main" id="{1BF5AEF2-BA21-728C-8A09-66B85B6FF321}"/>
                        </a:ext>
                      </a:extLst>
                    </p:cNvPr>
                    <p:cNvGrpSpPr/>
                    <p:nvPr/>
                  </p:nvGrpSpPr>
                  <p:grpSpPr>
                    <a:xfrm>
                      <a:off x="1450359" y="361159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651" name="矩形 650">
                        <a:extLst>
                          <a:ext uri="{FF2B5EF4-FFF2-40B4-BE49-F238E27FC236}">
                            <a16:creationId xmlns:a16="http://schemas.microsoft.com/office/drawing/2014/main" id="{4B748A6A-3CFB-C646-3A7A-8232FDD9583D}"/>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2" name="矩形 651">
                        <a:extLst>
                          <a:ext uri="{FF2B5EF4-FFF2-40B4-BE49-F238E27FC236}">
                            <a16:creationId xmlns:a16="http://schemas.microsoft.com/office/drawing/2014/main" id="{7B9E2006-06DD-ED44-26FD-545626E98919}"/>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3" name="矩形 652">
                        <a:extLst>
                          <a:ext uri="{FF2B5EF4-FFF2-40B4-BE49-F238E27FC236}">
                            <a16:creationId xmlns:a16="http://schemas.microsoft.com/office/drawing/2014/main" id="{74834045-8437-E6B6-644E-4397FD780A7D}"/>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4" name="矩形 653">
                        <a:extLst>
                          <a:ext uri="{FF2B5EF4-FFF2-40B4-BE49-F238E27FC236}">
                            <a16:creationId xmlns:a16="http://schemas.microsoft.com/office/drawing/2014/main" id="{B015B96E-B254-3570-E155-2B0147DC29B8}"/>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5" name="矩形 654">
                        <a:extLst>
                          <a:ext uri="{FF2B5EF4-FFF2-40B4-BE49-F238E27FC236}">
                            <a16:creationId xmlns:a16="http://schemas.microsoft.com/office/drawing/2014/main" id="{57B17574-76B2-FE23-632C-B21F61ABACC9}"/>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6" name="矩形 655">
                        <a:extLst>
                          <a:ext uri="{FF2B5EF4-FFF2-40B4-BE49-F238E27FC236}">
                            <a16:creationId xmlns:a16="http://schemas.microsoft.com/office/drawing/2014/main" id="{1537761F-3030-4D0F-B771-FAD68CB53A0C}"/>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7" name="矩形 656">
                        <a:extLst>
                          <a:ext uri="{FF2B5EF4-FFF2-40B4-BE49-F238E27FC236}">
                            <a16:creationId xmlns:a16="http://schemas.microsoft.com/office/drawing/2014/main" id="{34162195-E868-B3C8-CBAE-7714A133C3DA}"/>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8" name="矩形 657">
                        <a:extLst>
                          <a:ext uri="{FF2B5EF4-FFF2-40B4-BE49-F238E27FC236}">
                            <a16:creationId xmlns:a16="http://schemas.microsoft.com/office/drawing/2014/main" id="{E43D1778-CD90-974E-EECC-09389DAED45F}"/>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矩形 658">
                        <a:extLst>
                          <a:ext uri="{FF2B5EF4-FFF2-40B4-BE49-F238E27FC236}">
                            <a16:creationId xmlns:a16="http://schemas.microsoft.com/office/drawing/2014/main" id="{38D4F383-E615-ECB8-DCA2-ACE685D6C335}"/>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1" name="组合 600">
                      <a:extLst>
                        <a:ext uri="{FF2B5EF4-FFF2-40B4-BE49-F238E27FC236}">
                          <a16:creationId xmlns:a16="http://schemas.microsoft.com/office/drawing/2014/main" id="{2E4FE8E9-EFED-57E3-EBDB-34161B24C64C}"/>
                        </a:ext>
                      </a:extLst>
                    </p:cNvPr>
                    <p:cNvGrpSpPr/>
                    <p:nvPr/>
                  </p:nvGrpSpPr>
                  <p:grpSpPr>
                    <a:xfrm>
                      <a:off x="1181218" y="2591641"/>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642" name="矩形 641">
                        <a:extLst>
                          <a:ext uri="{FF2B5EF4-FFF2-40B4-BE49-F238E27FC236}">
                            <a16:creationId xmlns:a16="http://schemas.microsoft.com/office/drawing/2014/main" id="{47FAD46A-9F0C-54C2-538C-6411E32C94E5}"/>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3" name="矩形 642">
                        <a:extLst>
                          <a:ext uri="{FF2B5EF4-FFF2-40B4-BE49-F238E27FC236}">
                            <a16:creationId xmlns:a16="http://schemas.microsoft.com/office/drawing/2014/main" id="{DC0842E8-C6FC-454C-6201-5ACA148CCEA5}"/>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4" name="矩形 643">
                        <a:extLst>
                          <a:ext uri="{FF2B5EF4-FFF2-40B4-BE49-F238E27FC236}">
                            <a16:creationId xmlns:a16="http://schemas.microsoft.com/office/drawing/2014/main" id="{B0FBFDAA-D875-E308-96D2-06C10C5C979A}"/>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矩形 644">
                        <a:extLst>
                          <a:ext uri="{FF2B5EF4-FFF2-40B4-BE49-F238E27FC236}">
                            <a16:creationId xmlns:a16="http://schemas.microsoft.com/office/drawing/2014/main" id="{3D4C66EA-2BF5-66D4-F024-C0049DCBFBE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6" name="矩形 645">
                        <a:extLst>
                          <a:ext uri="{FF2B5EF4-FFF2-40B4-BE49-F238E27FC236}">
                            <a16:creationId xmlns:a16="http://schemas.microsoft.com/office/drawing/2014/main" id="{390171B2-20E2-CC60-9FD9-02358EBCD32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7" name="矩形 646">
                        <a:extLst>
                          <a:ext uri="{FF2B5EF4-FFF2-40B4-BE49-F238E27FC236}">
                            <a16:creationId xmlns:a16="http://schemas.microsoft.com/office/drawing/2014/main" id="{E3AC13A2-037B-5466-4689-FE16C2602AAA}"/>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8" name="矩形 647">
                        <a:extLst>
                          <a:ext uri="{FF2B5EF4-FFF2-40B4-BE49-F238E27FC236}">
                            <a16:creationId xmlns:a16="http://schemas.microsoft.com/office/drawing/2014/main" id="{CC9A4FE5-93D7-6B2B-2563-4DEAEAA629DE}"/>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9" name="矩形 648">
                        <a:extLst>
                          <a:ext uri="{FF2B5EF4-FFF2-40B4-BE49-F238E27FC236}">
                            <a16:creationId xmlns:a16="http://schemas.microsoft.com/office/drawing/2014/main" id="{DBA84D9A-59D9-8BC3-DBB5-686B5F718B26}"/>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0" name="矩形 649">
                        <a:extLst>
                          <a:ext uri="{FF2B5EF4-FFF2-40B4-BE49-F238E27FC236}">
                            <a16:creationId xmlns:a16="http://schemas.microsoft.com/office/drawing/2014/main" id="{E6C5D6FC-F86E-19BB-E154-526D77A3E141}"/>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2" name="组合 601">
                      <a:extLst>
                        <a:ext uri="{FF2B5EF4-FFF2-40B4-BE49-F238E27FC236}">
                          <a16:creationId xmlns:a16="http://schemas.microsoft.com/office/drawing/2014/main" id="{9388921D-4568-ED47-2810-9CC4383D3232}"/>
                        </a:ext>
                      </a:extLst>
                    </p:cNvPr>
                    <p:cNvGrpSpPr/>
                    <p:nvPr/>
                  </p:nvGrpSpPr>
                  <p:grpSpPr>
                    <a:xfrm>
                      <a:off x="894415" y="3356208"/>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633" name="矩形 632">
                        <a:extLst>
                          <a:ext uri="{FF2B5EF4-FFF2-40B4-BE49-F238E27FC236}">
                            <a16:creationId xmlns:a16="http://schemas.microsoft.com/office/drawing/2014/main" id="{264D9838-CE91-316B-DC27-7C05DB7210D7}"/>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 name="矩形 633">
                        <a:extLst>
                          <a:ext uri="{FF2B5EF4-FFF2-40B4-BE49-F238E27FC236}">
                            <a16:creationId xmlns:a16="http://schemas.microsoft.com/office/drawing/2014/main" id="{1AE01845-8C6F-ABE8-FD7D-96F83C709218}"/>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矩形 634">
                        <a:extLst>
                          <a:ext uri="{FF2B5EF4-FFF2-40B4-BE49-F238E27FC236}">
                            <a16:creationId xmlns:a16="http://schemas.microsoft.com/office/drawing/2014/main" id="{76B1A323-2272-58B6-1498-12A1E6AFD1CB}"/>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矩形 635">
                        <a:extLst>
                          <a:ext uri="{FF2B5EF4-FFF2-40B4-BE49-F238E27FC236}">
                            <a16:creationId xmlns:a16="http://schemas.microsoft.com/office/drawing/2014/main" id="{97D196A8-849B-7256-17E1-5E05AF874FF8}"/>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7" name="矩形 636">
                        <a:extLst>
                          <a:ext uri="{FF2B5EF4-FFF2-40B4-BE49-F238E27FC236}">
                            <a16:creationId xmlns:a16="http://schemas.microsoft.com/office/drawing/2014/main" id="{D1AFF9E3-1C67-F18D-3D75-DD1B85B21CD2}"/>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矩形 637">
                        <a:extLst>
                          <a:ext uri="{FF2B5EF4-FFF2-40B4-BE49-F238E27FC236}">
                            <a16:creationId xmlns:a16="http://schemas.microsoft.com/office/drawing/2014/main" id="{AC3026A5-3FC7-D0A8-599D-20FC52DC2F57}"/>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9" name="矩形 638">
                        <a:extLst>
                          <a:ext uri="{FF2B5EF4-FFF2-40B4-BE49-F238E27FC236}">
                            <a16:creationId xmlns:a16="http://schemas.microsoft.com/office/drawing/2014/main" id="{FA1F5110-5906-3A50-9919-570A6B4884A2}"/>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矩形 639">
                        <a:extLst>
                          <a:ext uri="{FF2B5EF4-FFF2-40B4-BE49-F238E27FC236}">
                            <a16:creationId xmlns:a16="http://schemas.microsoft.com/office/drawing/2014/main" id="{0659C49A-78AC-38FF-3FFD-C6C44214A54D}"/>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矩形 640">
                        <a:extLst>
                          <a:ext uri="{FF2B5EF4-FFF2-40B4-BE49-F238E27FC236}">
                            <a16:creationId xmlns:a16="http://schemas.microsoft.com/office/drawing/2014/main" id="{7C99F8A3-9387-617F-E416-78B2F0FDA9E4}"/>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3" name="组合 602">
                      <a:extLst>
                        <a:ext uri="{FF2B5EF4-FFF2-40B4-BE49-F238E27FC236}">
                          <a16:creationId xmlns:a16="http://schemas.microsoft.com/office/drawing/2014/main" id="{CEF6C275-3D48-FC3A-F121-C59EC5BCFC08}"/>
                        </a:ext>
                      </a:extLst>
                    </p:cNvPr>
                    <p:cNvGrpSpPr/>
                    <p:nvPr/>
                  </p:nvGrpSpPr>
                  <p:grpSpPr>
                    <a:xfrm>
                      <a:off x="1444725" y="3014810"/>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624" name="矩形 623">
                        <a:extLst>
                          <a:ext uri="{FF2B5EF4-FFF2-40B4-BE49-F238E27FC236}">
                            <a16:creationId xmlns:a16="http://schemas.microsoft.com/office/drawing/2014/main" id="{162606A5-4927-830F-B966-A87713C40B69}"/>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矩形 624">
                        <a:extLst>
                          <a:ext uri="{FF2B5EF4-FFF2-40B4-BE49-F238E27FC236}">
                            <a16:creationId xmlns:a16="http://schemas.microsoft.com/office/drawing/2014/main" id="{12AF63F8-6645-E268-315F-73307DB6CB1C}"/>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6" name="矩形 625">
                        <a:extLst>
                          <a:ext uri="{FF2B5EF4-FFF2-40B4-BE49-F238E27FC236}">
                            <a16:creationId xmlns:a16="http://schemas.microsoft.com/office/drawing/2014/main" id="{455194EC-D849-9619-A4D9-F5E01D2DB4B2}"/>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矩形 626">
                        <a:extLst>
                          <a:ext uri="{FF2B5EF4-FFF2-40B4-BE49-F238E27FC236}">
                            <a16:creationId xmlns:a16="http://schemas.microsoft.com/office/drawing/2014/main" id="{6A65A396-C615-FEC2-A34B-62B26AFE4A54}"/>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矩形 627">
                        <a:extLst>
                          <a:ext uri="{FF2B5EF4-FFF2-40B4-BE49-F238E27FC236}">
                            <a16:creationId xmlns:a16="http://schemas.microsoft.com/office/drawing/2014/main" id="{2C6AAFF9-F1B0-229E-B28E-518381B9AA0E}"/>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9" name="矩形 628">
                        <a:extLst>
                          <a:ext uri="{FF2B5EF4-FFF2-40B4-BE49-F238E27FC236}">
                            <a16:creationId xmlns:a16="http://schemas.microsoft.com/office/drawing/2014/main" id="{E292AA60-3AAE-2D86-FFF4-C255238BEA47}"/>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0" name="矩形 629">
                        <a:extLst>
                          <a:ext uri="{FF2B5EF4-FFF2-40B4-BE49-F238E27FC236}">
                            <a16:creationId xmlns:a16="http://schemas.microsoft.com/office/drawing/2014/main" id="{E1C73772-0431-9DDA-140C-6F8BEEBBA2F6}"/>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矩形 630">
                        <a:extLst>
                          <a:ext uri="{FF2B5EF4-FFF2-40B4-BE49-F238E27FC236}">
                            <a16:creationId xmlns:a16="http://schemas.microsoft.com/office/drawing/2014/main" id="{BE7D76AB-F2EB-4667-5FC5-FB421983D06C}"/>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矩形 631">
                        <a:extLst>
                          <a:ext uri="{FF2B5EF4-FFF2-40B4-BE49-F238E27FC236}">
                            <a16:creationId xmlns:a16="http://schemas.microsoft.com/office/drawing/2014/main" id="{219BA036-C6E7-16E6-3D3D-173F83B17729}"/>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4" name="组合 603">
                      <a:extLst>
                        <a:ext uri="{FF2B5EF4-FFF2-40B4-BE49-F238E27FC236}">
                          <a16:creationId xmlns:a16="http://schemas.microsoft.com/office/drawing/2014/main" id="{85B31262-4426-A9E6-604F-ECA145952633}"/>
                        </a:ext>
                      </a:extLst>
                    </p:cNvPr>
                    <p:cNvGrpSpPr/>
                    <p:nvPr/>
                  </p:nvGrpSpPr>
                  <p:grpSpPr>
                    <a:xfrm>
                      <a:off x="1174312" y="3766923"/>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615" name="矩形 614">
                        <a:extLst>
                          <a:ext uri="{FF2B5EF4-FFF2-40B4-BE49-F238E27FC236}">
                            <a16:creationId xmlns:a16="http://schemas.microsoft.com/office/drawing/2014/main" id="{B9249798-7464-04D8-1BE5-58E6A87E96CD}"/>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 name="矩形 615">
                        <a:extLst>
                          <a:ext uri="{FF2B5EF4-FFF2-40B4-BE49-F238E27FC236}">
                            <a16:creationId xmlns:a16="http://schemas.microsoft.com/office/drawing/2014/main" id="{A1EFA9F6-D40E-53C0-CEBE-12F2C5180439}"/>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7" name="矩形 616">
                        <a:extLst>
                          <a:ext uri="{FF2B5EF4-FFF2-40B4-BE49-F238E27FC236}">
                            <a16:creationId xmlns:a16="http://schemas.microsoft.com/office/drawing/2014/main" id="{330F41E3-D116-D871-B2A7-6EB45BCD0C7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8" name="矩形 617">
                        <a:extLst>
                          <a:ext uri="{FF2B5EF4-FFF2-40B4-BE49-F238E27FC236}">
                            <a16:creationId xmlns:a16="http://schemas.microsoft.com/office/drawing/2014/main" id="{E612C9C1-1649-2FD7-AB31-231FFF84E1B6}"/>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9" name="矩形 618">
                        <a:extLst>
                          <a:ext uri="{FF2B5EF4-FFF2-40B4-BE49-F238E27FC236}">
                            <a16:creationId xmlns:a16="http://schemas.microsoft.com/office/drawing/2014/main" id="{39540321-7847-4EED-E38B-8AE34924B7D2}"/>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0" name="矩形 619">
                        <a:extLst>
                          <a:ext uri="{FF2B5EF4-FFF2-40B4-BE49-F238E27FC236}">
                            <a16:creationId xmlns:a16="http://schemas.microsoft.com/office/drawing/2014/main" id="{5A97B3C0-0589-38E8-7CC8-A3CC6963829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1" name="矩形 620">
                        <a:extLst>
                          <a:ext uri="{FF2B5EF4-FFF2-40B4-BE49-F238E27FC236}">
                            <a16:creationId xmlns:a16="http://schemas.microsoft.com/office/drawing/2014/main" id="{B3136CDD-5812-505F-F91A-079B08282771}"/>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矩形 621">
                        <a:extLst>
                          <a:ext uri="{FF2B5EF4-FFF2-40B4-BE49-F238E27FC236}">
                            <a16:creationId xmlns:a16="http://schemas.microsoft.com/office/drawing/2014/main" id="{0A4425E3-41CD-4D24-2386-F168C14B07B4}"/>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矩形 622">
                        <a:extLst>
                          <a:ext uri="{FF2B5EF4-FFF2-40B4-BE49-F238E27FC236}">
                            <a16:creationId xmlns:a16="http://schemas.microsoft.com/office/drawing/2014/main" id="{A5F08F52-7E5C-543A-D7F3-0FF5A3B29E34}"/>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5" name="组合 604">
                      <a:extLst>
                        <a:ext uri="{FF2B5EF4-FFF2-40B4-BE49-F238E27FC236}">
                          <a16:creationId xmlns:a16="http://schemas.microsoft.com/office/drawing/2014/main" id="{7994AD08-3CEE-4F17-8275-1A3BAD4C4123}"/>
                        </a:ext>
                      </a:extLst>
                    </p:cNvPr>
                    <p:cNvGrpSpPr/>
                    <p:nvPr/>
                  </p:nvGrpSpPr>
                  <p:grpSpPr>
                    <a:xfrm>
                      <a:off x="1180471" y="3188183"/>
                      <a:ext cx="925932" cy="922785"/>
                      <a:chOff x="5453969" y="4946390"/>
                      <a:chExt cx="1127563" cy="1123730"/>
                    </a:xfrm>
                    <a:solidFill>
                      <a:srgbClr val="F0ADA8">
                        <a:alpha val="49804"/>
                      </a:srgbClr>
                    </a:solidFill>
                    <a:scene3d>
                      <a:camera prst="isometricOffAxis2Right"/>
                      <a:lightRig rig="threePt" dir="t"/>
                    </a:scene3d>
                  </p:grpSpPr>
                  <p:sp>
                    <p:nvSpPr>
                      <p:cNvPr id="606" name="矩形 605">
                        <a:extLst>
                          <a:ext uri="{FF2B5EF4-FFF2-40B4-BE49-F238E27FC236}">
                            <a16:creationId xmlns:a16="http://schemas.microsoft.com/office/drawing/2014/main" id="{45F578B1-D32A-7FA2-89BE-53887F5BD3E6}"/>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矩形 606">
                        <a:extLst>
                          <a:ext uri="{FF2B5EF4-FFF2-40B4-BE49-F238E27FC236}">
                            <a16:creationId xmlns:a16="http://schemas.microsoft.com/office/drawing/2014/main" id="{C9C6FB9F-3174-4A8B-7807-4E786431C495}"/>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矩形 607">
                        <a:extLst>
                          <a:ext uri="{FF2B5EF4-FFF2-40B4-BE49-F238E27FC236}">
                            <a16:creationId xmlns:a16="http://schemas.microsoft.com/office/drawing/2014/main" id="{54CDED67-B0A2-4DEE-B9B6-F74A34ABBDB2}"/>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9" name="矩形 608">
                        <a:extLst>
                          <a:ext uri="{FF2B5EF4-FFF2-40B4-BE49-F238E27FC236}">
                            <a16:creationId xmlns:a16="http://schemas.microsoft.com/office/drawing/2014/main" id="{86CC2794-EC81-750F-0B4D-BD0BC9088686}"/>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0" name="矩形 609">
                        <a:extLst>
                          <a:ext uri="{FF2B5EF4-FFF2-40B4-BE49-F238E27FC236}">
                            <a16:creationId xmlns:a16="http://schemas.microsoft.com/office/drawing/2014/main" id="{41D8862B-EC6A-ABE7-F836-86A24E2EE514}"/>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1" name="矩形 610">
                        <a:extLst>
                          <a:ext uri="{FF2B5EF4-FFF2-40B4-BE49-F238E27FC236}">
                            <a16:creationId xmlns:a16="http://schemas.microsoft.com/office/drawing/2014/main" id="{337EB8AC-5A49-94EA-B58C-DE64A6E599DD}"/>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2" name="矩形 611">
                        <a:extLst>
                          <a:ext uri="{FF2B5EF4-FFF2-40B4-BE49-F238E27FC236}">
                            <a16:creationId xmlns:a16="http://schemas.microsoft.com/office/drawing/2014/main" id="{88F57B40-E7A6-A550-0F59-154340565230}"/>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3" name="矩形 612">
                        <a:extLst>
                          <a:ext uri="{FF2B5EF4-FFF2-40B4-BE49-F238E27FC236}">
                            <a16:creationId xmlns:a16="http://schemas.microsoft.com/office/drawing/2014/main" id="{98E68732-649A-9D3D-D5D0-126CEDBD36D5}"/>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矩形 613">
                        <a:extLst>
                          <a:ext uri="{FF2B5EF4-FFF2-40B4-BE49-F238E27FC236}">
                            <a16:creationId xmlns:a16="http://schemas.microsoft.com/office/drawing/2014/main" id="{BA660491-1923-B16D-8361-6C151DFC1823}"/>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88" name="矩形 587">
                    <a:extLst>
                      <a:ext uri="{FF2B5EF4-FFF2-40B4-BE49-F238E27FC236}">
                        <a16:creationId xmlns:a16="http://schemas.microsoft.com/office/drawing/2014/main" id="{55A29CE1-C963-8BEB-A1F8-4307B42C5DE6}"/>
                      </a:ext>
                    </a:extLst>
                  </p:cNvPr>
                  <p:cNvSpPr/>
                  <p:nvPr/>
                </p:nvSpPr>
                <p:spPr>
                  <a:xfrm>
                    <a:off x="4313086" y="33381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9" name="矩形 588">
                    <a:extLst>
                      <a:ext uri="{FF2B5EF4-FFF2-40B4-BE49-F238E27FC236}">
                        <a16:creationId xmlns:a16="http://schemas.microsoft.com/office/drawing/2014/main" id="{7D5F8FFE-408F-2BC0-3368-09DDDDF51BFB}"/>
                      </a:ext>
                    </a:extLst>
                  </p:cNvPr>
                  <p:cNvSpPr/>
                  <p:nvPr/>
                </p:nvSpPr>
                <p:spPr>
                  <a:xfrm>
                    <a:off x="4583716" y="3157002"/>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0" name="矩形 589">
                    <a:extLst>
                      <a:ext uri="{FF2B5EF4-FFF2-40B4-BE49-F238E27FC236}">
                        <a16:creationId xmlns:a16="http://schemas.microsoft.com/office/drawing/2014/main" id="{25965B4E-80EE-0E83-1611-1A8B0F37DEDF}"/>
                      </a:ext>
                    </a:extLst>
                  </p:cNvPr>
                  <p:cNvSpPr/>
                  <p:nvPr/>
                </p:nvSpPr>
                <p:spPr>
                  <a:xfrm>
                    <a:off x="4854821" y="29749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1" name="矩形 590">
                    <a:extLst>
                      <a:ext uri="{FF2B5EF4-FFF2-40B4-BE49-F238E27FC236}">
                        <a16:creationId xmlns:a16="http://schemas.microsoft.com/office/drawing/2014/main" id="{016A59CB-FDFA-49F6-9D6B-DFDA2EDECB3E}"/>
                      </a:ext>
                    </a:extLst>
                  </p:cNvPr>
                  <p:cNvSpPr/>
                  <p:nvPr/>
                </p:nvSpPr>
                <p:spPr>
                  <a:xfrm>
                    <a:off x="4313086" y="3922178"/>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2" name="矩形 591">
                    <a:extLst>
                      <a:ext uri="{FF2B5EF4-FFF2-40B4-BE49-F238E27FC236}">
                        <a16:creationId xmlns:a16="http://schemas.microsoft.com/office/drawing/2014/main" id="{D882350F-43CC-9950-F937-A8C8C53AA43B}"/>
                      </a:ext>
                    </a:extLst>
                  </p:cNvPr>
                  <p:cNvSpPr/>
                  <p:nvPr/>
                </p:nvSpPr>
                <p:spPr>
                  <a:xfrm>
                    <a:off x="4583716" y="3751751"/>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3" name="矩形 592">
                    <a:extLst>
                      <a:ext uri="{FF2B5EF4-FFF2-40B4-BE49-F238E27FC236}">
                        <a16:creationId xmlns:a16="http://schemas.microsoft.com/office/drawing/2014/main" id="{E1231C98-5CC5-1659-9008-6DD94DCC8E97}"/>
                      </a:ext>
                    </a:extLst>
                  </p:cNvPr>
                  <p:cNvSpPr/>
                  <p:nvPr/>
                </p:nvSpPr>
                <p:spPr>
                  <a:xfrm>
                    <a:off x="4854821" y="356973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4" name="矩形 593">
                    <a:extLst>
                      <a:ext uri="{FF2B5EF4-FFF2-40B4-BE49-F238E27FC236}">
                        <a16:creationId xmlns:a16="http://schemas.microsoft.com/office/drawing/2014/main" id="{CEC93970-BFEE-37B9-0108-E115BD12F42D}"/>
                      </a:ext>
                    </a:extLst>
                  </p:cNvPr>
                  <p:cNvSpPr/>
                  <p:nvPr/>
                </p:nvSpPr>
                <p:spPr>
                  <a:xfrm>
                    <a:off x="4304610" y="4501223"/>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5" name="矩形 594">
                    <a:extLst>
                      <a:ext uri="{FF2B5EF4-FFF2-40B4-BE49-F238E27FC236}">
                        <a16:creationId xmlns:a16="http://schemas.microsoft.com/office/drawing/2014/main" id="{34C3E4B0-F06D-504E-0FBE-B7513BF4EA3C}"/>
                      </a:ext>
                    </a:extLst>
                  </p:cNvPr>
                  <p:cNvSpPr/>
                  <p:nvPr/>
                </p:nvSpPr>
                <p:spPr>
                  <a:xfrm>
                    <a:off x="4575240" y="433079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 name="矩形 595">
                    <a:extLst>
                      <a:ext uri="{FF2B5EF4-FFF2-40B4-BE49-F238E27FC236}">
                        <a16:creationId xmlns:a16="http://schemas.microsoft.com/office/drawing/2014/main" id="{51FFA23D-CA89-3F2D-3BD7-C696B18216ED}"/>
                      </a:ext>
                    </a:extLst>
                  </p:cNvPr>
                  <p:cNvSpPr/>
                  <p:nvPr/>
                </p:nvSpPr>
                <p:spPr>
                  <a:xfrm>
                    <a:off x="4857103" y="4159539"/>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6" name="组合 735">
                <a:extLst>
                  <a:ext uri="{FF2B5EF4-FFF2-40B4-BE49-F238E27FC236}">
                    <a16:creationId xmlns:a16="http://schemas.microsoft.com/office/drawing/2014/main" id="{1B464408-C34F-E4FB-5457-15E65CBCE180}"/>
                  </a:ext>
                </a:extLst>
              </p:cNvPr>
              <p:cNvGrpSpPr/>
              <p:nvPr/>
            </p:nvGrpSpPr>
            <p:grpSpPr>
              <a:xfrm>
                <a:off x="3382387" y="2725724"/>
                <a:ext cx="2160503" cy="2430316"/>
                <a:chOff x="3785332" y="2892557"/>
                <a:chExt cx="2160503" cy="2430316"/>
              </a:xfrm>
            </p:grpSpPr>
            <p:grpSp>
              <p:nvGrpSpPr>
                <p:cNvPr id="737" name="组合 736">
                  <a:extLst>
                    <a:ext uri="{FF2B5EF4-FFF2-40B4-BE49-F238E27FC236}">
                      <a16:creationId xmlns:a16="http://schemas.microsoft.com/office/drawing/2014/main" id="{86FE1036-6487-890D-FBB6-3893B7A08D5F}"/>
                    </a:ext>
                  </a:extLst>
                </p:cNvPr>
                <p:cNvGrpSpPr/>
                <p:nvPr/>
              </p:nvGrpSpPr>
              <p:grpSpPr>
                <a:xfrm>
                  <a:off x="3785332" y="3036038"/>
                  <a:ext cx="2160503" cy="2148887"/>
                  <a:chOff x="1927860" y="2392680"/>
                  <a:chExt cx="1653540" cy="1644650"/>
                </a:xfrm>
                <a:scene3d>
                  <a:camera prst="isometricOffAxis2Right"/>
                  <a:lightRig rig="threePt" dir="t"/>
                </a:scene3d>
              </p:grpSpPr>
              <p:sp>
                <p:nvSpPr>
                  <p:cNvPr id="839" name="矩形 838">
                    <a:extLst>
                      <a:ext uri="{FF2B5EF4-FFF2-40B4-BE49-F238E27FC236}">
                        <a16:creationId xmlns:a16="http://schemas.microsoft.com/office/drawing/2014/main" id="{D3DEEB23-256E-5A1E-97A6-E5703DFFA957}"/>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0" name="矩形 839">
                    <a:extLst>
                      <a:ext uri="{FF2B5EF4-FFF2-40B4-BE49-F238E27FC236}">
                        <a16:creationId xmlns:a16="http://schemas.microsoft.com/office/drawing/2014/main" id="{AAC0789B-44A9-4C3C-D298-8F6DDB189CDC}"/>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1" name="矩形 840">
                    <a:extLst>
                      <a:ext uri="{FF2B5EF4-FFF2-40B4-BE49-F238E27FC236}">
                        <a16:creationId xmlns:a16="http://schemas.microsoft.com/office/drawing/2014/main" id="{6CFA74FC-5BB2-F7E3-8A11-F1D80C37A013}"/>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2" name="矩形 841">
                    <a:extLst>
                      <a:ext uri="{FF2B5EF4-FFF2-40B4-BE49-F238E27FC236}">
                        <a16:creationId xmlns:a16="http://schemas.microsoft.com/office/drawing/2014/main" id="{02972C8A-7653-9937-D6AA-8D643BFCCD7E}"/>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3" name="矩形 842">
                    <a:extLst>
                      <a:ext uri="{FF2B5EF4-FFF2-40B4-BE49-F238E27FC236}">
                        <a16:creationId xmlns:a16="http://schemas.microsoft.com/office/drawing/2014/main" id="{1BCD5BE6-0875-9F4E-8D96-2553696B37E7}"/>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4" name="矩形 843">
                    <a:extLst>
                      <a:ext uri="{FF2B5EF4-FFF2-40B4-BE49-F238E27FC236}">
                        <a16:creationId xmlns:a16="http://schemas.microsoft.com/office/drawing/2014/main" id="{C414F11D-BDE3-DA00-FF45-0AB84349BFAA}"/>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5" name="矩形 844">
                    <a:extLst>
                      <a:ext uri="{FF2B5EF4-FFF2-40B4-BE49-F238E27FC236}">
                        <a16:creationId xmlns:a16="http://schemas.microsoft.com/office/drawing/2014/main" id="{0556661F-1488-678B-6E62-7EA7A8904962}"/>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6" name="矩形 845">
                    <a:extLst>
                      <a:ext uri="{FF2B5EF4-FFF2-40B4-BE49-F238E27FC236}">
                        <a16:creationId xmlns:a16="http://schemas.microsoft.com/office/drawing/2014/main" id="{7C25AD77-503B-EE33-428F-C21129064F0C}"/>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7" name="矩形 846">
                    <a:extLst>
                      <a:ext uri="{FF2B5EF4-FFF2-40B4-BE49-F238E27FC236}">
                        <a16:creationId xmlns:a16="http://schemas.microsoft.com/office/drawing/2014/main" id="{7A849EBE-8086-CFEE-5447-9C41ABA2A171}"/>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8" name="矩形 847">
                    <a:extLst>
                      <a:ext uri="{FF2B5EF4-FFF2-40B4-BE49-F238E27FC236}">
                        <a16:creationId xmlns:a16="http://schemas.microsoft.com/office/drawing/2014/main" id="{59EDD413-3A7D-F667-B566-933717555A3C}"/>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9" name="矩形 848">
                    <a:extLst>
                      <a:ext uri="{FF2B5EF4-FFF2-40B4-BE49-F238E27FC236}">
                        <a16:creationId xmlns:a16="http://schemas.microsoft.com/office/drawing/2014/main" id="{BAA3A68F-0809-96A2-51E4-C42AB9104E6A}"/>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0" name="矩形 849">
                    <a:extLst>
                      <a:ext uri="{FF2B5EF4-FFF2-40B4-BE49-F238E27FC236}">
                        <a16:creationId xmlns:a16="http://schemas.microsoft.com/office/drawing/2014/main" id="{773A0673-7D1C-F337-838D-279CCFC496D4}"/>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1" name="矩形 850">
                    <a:extLst>
                      <a:ext uri="{FF2B5EF4-FFF2-40B4-BE49-F238E27FC236}">
                        <a16:creationId xmlns:a16="http://schemas.microsoft.com/office/drawing/2014/main" id="{ACD2A621-67AA-A0A9-F799-269E166B1537}"/>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2" name="矩形 851">
                    <a:extLst>
                      <a:ext uri="{FF2B5EF4-FFF2-40B4-BE49-F238E27FC236}">
                        <a16:creationId xmlns:a16="http://schemas.microsoft.com/office/drawing/2014/main" id="{D2DF45CB-F74C-BC00-27CE-4897B44E5646}"/>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3" name="矩形 852">
                    <a:extLst>
                      <a:ext uri="{FF2B5EF4-FFF2-40B4-BE49-F238E27FC236}">
                        <a16:creationId xmlns:a16="http://schemas.microsoft.com/office/drawing/2014/main" id="{DC651277-1B6C-5B38-7E87-D1E69C0FD585}"/>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4" name="矩形 853">
                    <a:extLst>
                      <a:ext uri="{FF2B5EF4-FFF2-40B4-BE49-F238E27FC236}">
                        <a16:creationId xmlns:a16="http://schemas.microsoft.com/office/drawing/2014/main" id="{1DA65AD3-EE26-AB4F-0AFB-168F5666E8DB}"/>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5" name="矩形 854">
                    <a:extLst>
                      <a:ext uri="{FF2B5EF4-FFF2-40B4-BE49-F238E27FC236}">
                        <a16:creationId xmlns:a16="http://schemas.microsoft.com/office/drawing/2014/main" id="{B590ED9E-7DC5-88DA-63B1-019CC662A36A}"/>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6" name="矩形 855">
                    <a:extLst>
                      <a:ext uri="{FF2B5EF4-FFF2-40B4-BE49-F238E27FC236}">
                        <a16:creationId xmlns:a16="http://schemas.microsoft.com/office/drawing/2014/main" id="{DE62394D-A036-EAC9-A4F6-CCF5D1507E41}"/>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7" name="矩形 856">
                    <a:extLst>
                      <a:ext uri="{FF2B5EF4-FFF2-40B4-BE49-F238E27FC236}">
                        <a16:creationId xmlns:a16="http://schemas.microsoft.com/office/drawing/2014/main" id="{B01E4B8F-F2FE-1F48-2BAE-D8BD0AC95F25}"/>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8" name="矩形 857">
                    <a:extLst>
                      <a:ext uri="{FF2B5EF4-FFF2-40B4-BE49-F238E27FC236}">
                        <a16:creationId xmlns:a16="http://schemas.microsoft.com/office/drawing/2014/main" id="{4D81EA71-97FB-59DD-0150-36FE8629D264}"/>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9" name="矩形 858">
                    <a:extLst>
                      <a:ext uri="{FF2B5EF4-FFF2-40B4-BE49-F238E27FC236}">
                        <a16:creationId xmlns:a16="http://schemas.microsoft.com/office/drawing/2014/main" id="{45885C33-BA7C-0F8B-49E5-A90C513B56B0}"/>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0" name="矩形 859">
                    <a:extLst>
                      <a:ext uri="{FF2B5EF4-FFF2-40B4-BE49-F238E27FC236}">
                        <a16:creationId xmlns:a16="http://schemas.microsoft.com/office/drawing/2014/main" id="{EA157951-F756-7686-0EDC-41E253AC277C}"/>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1" name="矩形 860">
                    <a:extLst>
                      <a:ext uri="{FF2B5EF4-FFF2-40B4-BE49-F238E27FC236}">
                        <a16:creationId xmlns:a16="http://schemas.microsoft.com/office/drawing/2014/main" id="{D2D46E16-FD14-013D-30A3-529ABC976D3C}"/>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2" name="矩形 861">
                    <a:extLst>
                      <a:ext uri="{FF2B5EF4-FFF2-40B4-BE49-F238E27FC236}">
                        <a16:creationId xmlns:a16="http://schemas.microsoft.com/office/drawing/2014/main" id="{886EC6BB-B06B-074B-A9ED-BBCCA33A5246}"/>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3" name="矩形 862">
                    <a:extLst>
                      <a:ext uri="{FF2B5EF4-FFF2-40B4-BE49-F238E27FC236}">
                        <a16:creationId xmlns:a16="http://schemas.microsoft.com/office/drawing/2014/main" id="{EE3DE764-EFD4-A995-4D94-EC8BC250535B}"/>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4" name="矩形 863">
                    <a:extLst>
                      <a:ext uri="{FF2B5EF4-FFF2-40B4-BE49-F238E27FC236}">
                        <a16:creationId xmlns:a16="http://schemas.microsoft.com/office/drawing/2014/main" id="{F0E59F72-F8DD-6763-831C-1749F3B1EF65}"/>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5" name="矩形 864">
                    <a:extLst>
                      <a:ext uri="{FF2B5EF4-FFF2-40B4-BE49-F238E27FC236}">
                        <a16:creationId xmlns:a16="http://schemas.microsoft.com/office/drawing/2014/main" id="{0BD6530F-B9D2-66AA-36BC-8432909FBA21}"/>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6" name="矩形 865">
                    <a:extLst>
                      <a:ext uri="{FF2B5EF4-FFF2-40B4-BE49-F238E27FC236}">
                        <a16:creationId xmlns:a16="http://schemas.microsoft.com/office/drawing/2014/main" id="{644622C4-ABDD-C3FB-AB1A-61F3EE4432A8}"/>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7" name="矩形 866">
                    <a:extLst>
                      <a:ext uri="{FF2B5EF4-FFF2-40B4-BE49-F238E27FC236}">
                        <a16:creationId xmlns:a16="http://schemas.microsoft.com/office/drawing/2014/main" id="{02700156-F8C1-C6E5-CFF6-6BAF68A5DC1D}"/>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8" name="矩形 867">
                    <a:extLst>
                      <a:ext uri="{FF2B5EF4-FFF2-40B4-BE49-F238E27FC236}">
                        <a16:creationId xmlns:a16="http://schemas.microsoft.com/office/drawing/2014/main" id="{A5F929D1-8D88-E642-1D31-43B6C2D54639}"/>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9" name="矩形 868">
                    <a:extLst>
                      <a:ext uri="{FF2B5EF4-FFF2-40B4-BE49-F238E27FC236}">
                        <a16:creationId xmlns:a16="http://schemas.microsoft.com/office/drawing/2014/main" id="{9DDD1B24-5D25-A9E0-0B04-642FB8039593}"/>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0" name="矩形 869">
                    <a:extLst>
                      <a:ext uri="{FF2B5EF4-FFF2-40B4-BE49-F238E27FC236}">
                        <a16:creationId xmlns:a16="http://schemas.microsoft.com/office/drawing/2014/main" id="{90B73E79-EB3B-5113-33F8-A834EB12DB9B}"/>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1" name="矩形 870">
                    <a:extLst>
                      <a:ext uri="{FF2B5EF4-FFF2-40B4-BE49-F238E27FC236}">
                        <a16:creationId xmlns:a16="http://schemas.microsoft.com/office/drawing/2014/main" id="{DB2995EE-E1D6-1731-192A-64561B8ED9CC}"/>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2" name="矩形 871">
                    <a:extLst>
                      <a:ext uri="{FF2B5EF4-FFF2-40B4-BE49-F238E27FC236}">
                        <a16:creationId xmlns:a16="http://schemas.microsoft.com/office/drawing/2014/main" id="{AD6DE414-3810-E198-D03E-5EF9F33AEABE}"/>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3" name="矩形 872">
                    <a:extLst>
                      <a:ext uri="{FF2B5EF4-FFF2-40B4-BE49-F238E27FC236}">
                        <a16:creationId xmlns:a16="http://schemas.microsoft.com/office/drawing/2014/main" id="{38A7CF5E-DA76-92C1-C122-A7E7C7263887}"/>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4" name="矩形 873">
                    <a:extLst>
                      <a:ext uri="{FF2B5EF4-FFF2-40B4-BE49-F238E27FC236}">
                        <a16:creationId xmlns:a16="http://schemas.microsoft.com/office/drawing/2014/main" id="{D657FDC2-9D0B-AD83-7E2D-5665597FBE2A}"/>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5" name="矩形 874">
                    <a:extLst>
                      <a:ext uri="{FF2B5EF4-FFF2-40B4-BE49-F238E27FC236}">
                        <a16:creationId xmlns:a16="http://schemas.microsoft.com/office/drawing/2014/main" id="{3E07B921-1A7E-DBC0-13DB-74004260DD3A}"/>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6" name="矩形 875">
                    <a:extLst>
                      <a:ext uri="{FF2B5EF4-FFF2-40B4-BE49-F238E27FC236}">
                        <a16:creationId xmlns:a16="http://schemas.microsoft.com/office/drawing/2014/main" id="{F104768A-E0AF-B6FE-24A5-EE344FEE2B7A}"/>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7" name="矩形 876">
                    <a:extLst>
                      <a:ext uri="{FF2B5EF4-FFF2-40B4-BE49-F238E27FC236}">
                        <a16:creationId xmlns:a16="http://schemas.microsoft.com/office/drawing/2014/main" id="{D4048DFF-6F77-1F4D-1349-8D92568326C4}"/>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8" name="矩形 877">
                    <a:extLst>
                      <a:ext uri="{FF2B5EF4-FFF2-40B4-BE49-F238E27FC236}">
                        <a16:creationId xmlns:a16="http://schemas.microsoft.com/office/drawing/2014/main" id="{911B44A1-850A-965F-78A4-FAB5318C7F1C}"/>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9" name="矩形 878">
                    <a:extLst>
                      <a:ext uri="{FF2B5EF4-FFF2-40B4-BE49-F238E27FC236}">
                        <a16:creationId xmlns:a16="http://schemas.microsoft.com/office/drawing/2014/main" id="{A3804E6A-34AE-B9EE-8A89-C3AF48FAB78B}"/>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0" name="矩形 879">
                    <a:extLst>
                      <a:ext uri="{FF2B5EF4-FFF2-40B4-BE49-F238E27FC236}">
                        <a16:creationId xmlns:a16="http://schemas.microsoft.com/office/drawing/2014/main" id="{0E653F6C-AA7D-24C6-578E-58CC92CA3A93}"/>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1" name="矩形 880">
                    <a:extLst>
                      <a:ext uri="{FF2B5EF4-FFF2-40B4-BE49-F238E27FC236}">
                        <a16:creationId xmlns:a16="http://schemas.microsoft.com/office/drawing/2014/main" id="{D19147A5-4FA0-7E4F-1435-E9FEE307639E}"/>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2" name="矩形 881">
                    <a:extLst>
                      <a:ext uri="{FF2B5EF4-FFF2-40B4-BE49-F238E27FC236}">
                        <a16:creationId xmlns:a16="http://schemas.microsoft.com/office/drawing/2014/main" id="{AA4268C4-683D-C9F0-0276-D99FAE1D74E1}"/>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3" name="矩形 882">
                    <a:extLst>
                      <a:ext uri="{FF2B5EF4-FFF2-40B4-BE49-F238E27FC236}">
                        <a16:creationId xmlns:a16="http://schemas.microsoft.com/office/drawing/2014/main" id="{4802A655-155E-505B-A4E4-84D9F91A4997}"/>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4" name="矩形 883">
                    <a:extLst>
                      <a:ext uri="{FF2B5EF4-FFF2-40B4-BE49-F238E27FC236}">
                        <a16:creationId xmlns:a16="http://schemas.microsoft.com/office/drawing/2014/main" id="{BDF1018C-855B-BEA9-80C7-0B97828BA483}"/>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矩形 884">
                    <a:extLst>
                      <a:ext uri="{FF2B5EF4-FFF2-40B4-BE49-F238E27FC236}">
                        <a16:creationId xmlns:a16="http://schemas.microsoft.com/office/drawing/2014/main" id="{E1BC0DD5-16F1-C1ED-E006-F95E46C5EBDE}"/>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6" name="矩形 885">
                    <a:extLst>
                      <a:ext uri="{FF2B5EF4-FFF2-40B4-BE49-F238E27FC236}">
                        <a16:creationId xmlns:a16="http://schemas.microsoft.com/office/drawing/2014/main" id="{746D261F-CA5B-A7A1-5B4F-D1280D043D61}"/>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矩形 886">
                    <a:extLst>
                      <a:ext uri="{FF2B5EF4-FFF2-40B4-BE49-F238E27FC236}">
                        <a16:creationId xmlns:a16="http://schemas.microsoft.com/office/drawing/2014/main" id="{421E012E-FFD5-B267-DCF6-543F6F4B35BE}"/>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8" name="组合 737">
                  <a:extLst>
                    <a:ext uri="{FF2B5EF4-FFF2-40B4-BE49-F238E27FC236}">
                      <a16:creationId xmlns:a16="http://schemas.microsoft.com/office/drawing/2014/main" id="{FE2FC0FC-C3A8-0D06-1F0A-1C0A705E57B0}"/>
                    </a:ext>
                  </a:extLst>
                </p:cNvPr>
                <p:cNvGrpSpPr/>
                <p:nvPr/>
              </p:nvGrpSpPr>
              <p:grpSpPr>
                <a:xfrm>
                  <a:off x="4127400" y="2892557"/>
                  <a:ext cx="1481996" cy="2430316"/>
                  <a:chOff x="4127400" y="2892557"/>
                  <a:chExt cx="1481996" cy="2430316"/>
                </a:xfrm>
              </p:grpSpPr>
              <p:grpSp>
                <p:nvGrpSpPr>
                  <p:cNvPr id="739" name="组合 738">
                    <a:extLst>
                      <a:ext uri="{FF2B5EF4-FFF2-40B4-BE49-F238E27FC236}">
                        <a16:creationId xmlns:a16="http://schemas.microsoft.com/office/drawing/2014/main" id="{6BC150DF-1C07-DD1D-71C6-89AEF3CA5F5F}"/>
                      </a:ext>
                    </a:extLst>
                  </p:cNvPr>
                  <p:cNvGrpSpPr/>
                  <p:nvPr/>
                </p:nvGrpSpPr>
                <p:grpSpPr>
                  <a:xfrm>
                    <a:off x="4127400" y="2892557"/>
                    <a:ext cx="1481996" cy="2430316"/>
                    <a:chOff x="894295" y="2433638"/>
                    <a:chExt cx="1481996" cy="2430316"/>
                  </a:xfrm>
                </p:grpSpPr>
                <p:grpSp>
                  <p:nvGrpSpPr>
                    <p:cNvPr id="749" name="组合 748">
                      <a:extLst>
                        <a:ext uri="{FF2B5EF4-FFF2-40B4-BE49-F238E27FC236}">
                          <a16:creationId xmlns:a16="http://schemas.microsoft.com/office/drawing/2014/main" id="{D52440E8-CD9E-1446-F21E-224219AE0E0F}"/>
                        </a:ext>
                      </a:extLst>
                    </p:cNvPr>
                    <p:cNvGrpSpPr/>
                    <p:nvPr/>
                  </p:nvGrpSpPr>
                  <p:grpSpPr>
                    <a:xfrm>
                      <a:off x="894295" y="278185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830" name="矩形 829">
                        <a:extLst>
                          <a:ext uri="{FF2B5EF4-FFF2-40B4-BE49-F238E27FC236}">
                            <a16:creationId xmlns:a16="http://schemas.microsoft.com/office/drawing/2014/main" id="{B821604D-F5C5-F46C-D866-7E3787BBDDC1}"/>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1" name="矩形 830">
                        <a:extLst>
                          <a:ext uri="{FF2B5EF4-FFF2-40B4-BE49-F238E27FC236}">
                            <a16:creationId xmlns:a16="http://schemas.microsoft.com/office/drawing/2014/main" id="{2E53FC30-55A9-05C7-E713-CBF90E39B004}"/>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2" name="矩形 831">
                        <a:extLst>
                          <a:ext uri="{FF2B5EF4-FFF2-40B4-BE49-F238E27FC236}">
                            <a16:creationId xmlns:a16="http://schemas.microsoft.com/office/drawing/2014/main" id="{B4EFD2D9-3411-2894-6AFB-1A342749160E}"/>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3" name="矩形 832">
                        <a:extLst>
                          <a:ext uri="{FF2B5EF4-FFF2-40B4-BE49-F238E27FC236}">
                            <a16:creationId xmlns:a16="http://schemas.microsoft.com/office/drawing/2014/main" id="{1B5EE473-D3AC-3CB2-9EE3-5EFA54ADBBC0}"/>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4" name="矩形 833">
                        <a:extLst>
                          <a:ext uri="{FF2B5EF4-FFF2-40B4-BE49-F238E27FC236}">
                            <a16:creationId xmlns:a16="http://schemas.microsoft.com/office/drawing/2014/main" id="{CC4967F8-1DBA-ADB9-765D-CA90A05D46B9}"/>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5" name="矩形 834">
                        <a:extLst>
                          <a:ext uri="{FF2B5EF4-FFF2-40B4-BE49-F238E27FC236}">
                            <a16:creationId xmlns:a16="http://schemas.microsoft.com/office/drawing/2014/main" id="{DD97A87D-CE60-D0F2-96BF-83D3643CCC85}"/>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6" name="矩形 835">
                        <a:extLst>
                          <a:ext uri="{FF2B5EF4-FFF2-40B4-BE49-F238E27FC236}">
                            <a16:creationId xmlns:a16="http://schemas.microsoft.com/office/drawing/2014/main" id="{C735D27C-11DF-7B5F-9407-B7DC667A6820}"/>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7" name="矩形 836">
                        <a:extLst>
                          <a:ext uri="{FF2B5EF4-FFF2-40B4-BE49-F238E27FC236}">
                            <a16:creationId xmlns:a16="http://schemas.microsoft.com/office/drawing/2014/main" id="{194D1F5D-6A90-9D6C-351B-85940F30D413}"/>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8" name="矩形 837">
                        <a:extLst>
                          <a:ext uri="{FF2B5EF4-FFF2-40B4-BE49-F238E27FC236}">
                            <a16:creationId xmlns:a16="http://schemas.microsoft.com/office/drawing/2014/main" id="{43E07711-4C64-A7BC-A17A-D4608853D055}"/>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0" name="组合 749">
                      <a:extLst>
                        <a:ext uri="{FF2B5EF4-FFF2-40B4-BE49-F238E27FC236}">
                          <a16:creationId xmlns:a16="http://schemas.microsoft.com/office/drawing/2014/main" id="{48DDC4DD-6809-7787-22D6-8E195181FB4E}"/>
                        </a:ext>
                      </a:extLst>
                    </p:cNvPr>
                    <p:cNvGrpSpPr/>
                    <p:nvPr/>
                  </p:nvGrpSpPr>
                  <p:grpSpPr>
                    <a:xfrm>
                      <a:off x="1444725" y="2433638"/>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821" name="矩形 820">
                        <a:extLst>
                          <a:ext uri="{FF2B5EF4-FFF2-40B4-BE49-F238E27FC236}">
                            <a16:creationId xmlns:a16="http://schemas.microsoft.com/office/drawing/2014/main" id="{903C803B-46DE-57D2-07F3-36CBFA2381F5}"/>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2" name="矩形 821">
                        <a:extLst>
                          <a:ext uri="{FF2B5EF4-FFF2-40B4-BE49-F238E27FC236}">
                            <a16:creationId xmlns:a16="http://schemas.microsoft.com/office/drawing/2014/main" id="{A223528B-2291-DF2B-CBDF-B0684E68751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3" name="矩形 822">
                        <a:extLst>
                          <a:ext uri="{FF2B5EF4-FFF2-40B4-BE49-F238E27FC236}">
                            <a16:creationId xmlns:a16="http://schemas.microsoft.com/office/drawing/2014/main" id="{9BCC6F1F-4C49-682E-D271-A20A709C1447}"/>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4" name="矩形 823">
                        <a:extLst>
                          <a:ext uri="{FF2B5EF4-FFF2-40B4-BE49-F238E27FC236}">
                            <a16:creationId xmlns:a16="http://schemas.microsoft.com/office/drawing/2014/main" id="{01695478-6862-5D1A-0483-77B34652BC0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5" name="矩形 824">
                        <a:extLst>
                          <a:ext uri="{FF2B5EF4-FFF2-40B4-BE49-F238E27FC236}">
                            <a16:creationId xmlns:a16="http://schemas.microsoft.com/office/drawing/2014/main" id="{BDC4699B-F1A4-0E1A-B8DF-AB9A94EB0C1A}"/>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6" name="矩形 825">
                        <a:extLst>
                          <a:ext uri="{FF2B5EF4-FFF2-40B4-BE49-F238E27FC236}">
                            <a16:creationId xmlns:a16="http://schemas.microsoft.com/office/drawing/2014/main" id="{A189B9CF-EFF4-7C48-D475-2F2DD7E7B6F8}"/>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7" name="矩形 826">
                        <a:extLst>
                          <a:ext uri="{FF2B5EF4-FFF2-40B4-BE49-F238E27FC236}">
                            <a16:creationId xmlns:a16="http://schemas.microsoft.com/office/drawing/2014/main" id="{B820D4C8-532F-83F7-1479-EA51E47EDEF4}"/>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8" name="矩形 827">
                        <a:extLst>
                          <a:ext uri="{FF2B5EF4-FFF2-40B4-BE49-F238E27FC236}">
                            <a16:creationId xmlns:a16="http://schemas.microsoft.com/office/drawing/2014/main" id="{EBAB76D2-6A99-A6E1-5F52-76E00DB50BB3}"/>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9" name="矩形 828">
                        <a:extLst>
                          <a:ext uri="{FF2B5EF4-FFF2-40B4-BE49-F238E27FC236}">
                            <a16:creationId xmlns:a16="http://schemas.microsoft.com/office/drawing/2014/main" id="{DE3D058D-8F77-32B1-FBC1-894BE7B03FE0}"/>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1" name="组合 750">
                      <a:extLst>
                        <a:ext uri="{FF2B5EF4-FFF2-40B4-BE49-F238E27FC236}">
                          <a16:creationId xmlns:a16="http://schemas.microsoft.com/office/drawing/2014/main" id="{4D192CCD-539E-0698-6FDD-C13868D1DA5C}"/>
                        </a:ext>
                      </a:extLst>
                    </p:cNvPr>
                    <p:cNvGrpSpPr/>
                    <p:nvPr/>
                  </p:nvGrpSpPr>
                  <p:grpSpPr>
                    <a:xfrm>
                      <a:off x="898900" y="3941169"/>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812" name="矩形 811">
                        <a:extLst>
                          <a:ext uri="{FF2B5EF4-FFF2-40B4-BE49-F238E27FC236}">
                            <a16:creationId xmlns:a16="http://schemas.microsoft.com/office/drawing/2014/main" id="{05FD785E-D7CE-7E86-8DF1-69C27A7F5413}"/>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3" name="矩形 812">
                        <a:extLst>
                          <a:ext uri="{FF2B5EF4-FFF2-40B4-BE49-F238E27FC236}">
                            <a16:creationId xmlns:a16="http://schemas.microsoft.com/office/drawing/2014/main" id="{CE575A62-E261-7F33-5E52-2A7CB4032655}"/>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4" name="矩形 813">
                        <a:extLst>
                          <a:ext uri="{FF2B5EF4-FFF2-40B4-BE49-F238E27FC236}">
                            <a16:creationId xmlns:a16="http://schemas.microsoft.com/office/drawing/2014/main" id="{74EA8C54-4F71-BBBC-8809-16C87B545E82}"/>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5" name="矩形 814">
                        <a:extLst>
                          <a:ext uri="{FF2B5EF4-FFF2-40B4-BE49-F238E27FC236}">
                            <a16:creationId xmlns:a16="http://schemas.microsoft.com/office/drawing/2014/main" id="{F2142F7F-2154-ED78-EF77-F5605E652D96}"/>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6" name="矩形 815">
                        <a:extLst>
                          <a:ext uri="{FF2B5EF4-FFF2-40B4-BE49-F238E27FC236}">
                            <a16:creationId xmlns:a16="http://schemas.microsoft.com/office/drawing/2014/main" id="{4211C70B-633E-9FDC-A791-C351DAC8C488}"/>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7" name="矩形 816">
                        <a:extLst>
                          <a:ext uri="{FF2B5EF4-FFF2-40B4-BE49-F238E27FC236}">
                            <a16:creationId xmlns:a16="http://schemas.microsoft.com/office/drawing/2014/main" id="{28C83886-6CE8-E1A9-C8BA-79F6A1930C0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8" name="矩形 817">
                        <a:extLst>
                          <a:ext uri="{FF2B5EF4-FFF2-40B4-BE49-F238E27FC236}">
                            <a16:creationId xmlns:a16="http://schemas.microsoft.com/office/drawing/2014/main" id="{DB2E86E8-A53D-8D78-B723-93D2CCC13AB9}"/>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 name="矩形 818">
                        <a:extLst>
                          <a:ext uri="{FF2B5EF4-FFF2-40B4-BE49-F238E27FC236}">
                            <a16:creationId xmlns:a16="http://schemas.microsoft.com/office/drawing/2014/main" id="{5A0FD858-0884-D75F-5EDB-0B1C6A6555F3}"/>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 name="矩形 819">
                        <a:extLst>
                          <a:ext uri="{FF2B5EF4-FFF2-40B4-BE49-F238E27FC236}">
                            <a16:creationId xmlns:a16="http://schemas.microsoft.com/office/drawing/2014/main" id="{21864E3A-066C-C227-EEE0-EEDC3CA8350F}"/>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2" name="组合 751">
                      <a:extLst>
                        <a:ext uri="{FF2B5EF4-FFF2-40B4-BE49-F238E27FC236}">
                          <a16:creationId xmlns:a16="http://schemas.microsoft.com/office/drawing/2014/main" id="{51A6BE1E-C342-D5CE-3CE7-CCD8E3467B95}"/>
                        </a:ext>
                      </a:extLst>
                    </p:cNvPr>
                    <p:cNvGrpSpPr/>
                    <p:nvPr/>
                  </p:nvGrpSpPr>
                  <p:grpSpPr>
                    <a:xfrm>
                      <a:off x="1450359" y="361159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803" name="矩形 802">
                        <a:extLst>
                          <a:ext uri="{FF2B5EF4-FFF2-40B4-BE49-F238E27FC236}">
                            <a16:creationId xmlns:a16="http://schemas.microsoft.com/office/drawing/2014/main" id="{2B9933EC-E244-C262-C863-969EF44B306B}"/>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4" name="矩形 803">
                        <a:extLst>
                          <a:ext uri="{FF2B5EF4-FFF2-40B4-BE49-F238E27FC236}">
                            <a16:creationId xmlns:a16="http://schemas.microsoft.com/office/drawing/2014/main" id="{44300B10-2F5B-0F30-9219-652FF3CE08BB}"/>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5" name="矩形 804">
                        <a:extLst>
                          <a:ext uri="{FF2B5EF4-FFF2-40B4-BE49-F238E27FC236}">
                            <a16:creationId xmlns:a16="http://schemas.microsoft.com/office/drawing/2014/main" id="{66E986E5-1D3C-5523-D037-68900042C70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6" name="矩形 805">
                        <a:extLst>
                          <a:ext uri="{FF2B5EF4-FFF2-40B4-BE49-F238E27FC236}">
                            <a16:creationId xmlns:a16="http://schemas.microsoft.com/office/drawing/2014/main" id="{DB4DD510-E2D3-4858-C1FC-D05B5164942D}"/>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7" name="矩形 806">
                        <a:extLst>
                          <a:ext uri="{FF2B5EF4-FFF2-40B4-BE49-F238E27FC236}">
                            <a16:creationId xmlns:a16="http://schemas.microsoft.com/office/drawing/2014/main" id="{FD7C90CF-DE41-5B69-BC90-00DBA2C50A2C}"/>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8" name="矩形 807">
                        <a:extLst>
                          <a:ext uri="{FF2B5EF4-FFF2-40B4-BE49-F238E27FC236}">
                            <a16:creationId xmlns:a16="http://schemas.microsoft.com/office/drawing/2014/main" id="{FE48E9ED-4179-5031-DDBC-2DE02A721365}"/>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9" name="矩形 808">
                        <a:extLst>
                          <a:ext uri="{FF2B5EF4-FFF2-40B4-BE49-F238E27FC236}">
                            <a16:creationId xmlns:a16="http://schemas.microsoft.com/office/drawing/2014/main" id="{ECADEDB7-8E92-AE88-13C4-315ACFBE85B1}"/>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0" name="矩形 809">
                        <a:extLst>
                          <a:ext uri="{FF2B5EF4-FFF2-40B4-BE49-F238E27FC236}">
                            <a16:creationId xmlns:a16="http://schemas.microsoft.com/office/drawing/2014/main" id="{E143C227-7C3F-F9FF-536C-67D9431635B9}"/>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1" name="矩形 810">
                        <a:extLst>
                          <a:ext uri="{FF2B5EF4-FFF2-40B4-BE49-F238E27FC236}">
                            <a16:creationId xmlns:a16="http://schemas.microsoft.com/office/drawing/2014/main" id="{8571869D-2261-2B2F-B0FC-34925ABA69A3}"/>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3" name="组合 752">
                      <a:extLst>
                        <a:ext uri="{FF2B5EF4-FFF2-40B4-BE49-F238E27FC236}">
                          <a16:creationId xmlns:a16="http://schemas.microsoft.com/office/drawing/2014/main" id="{813C2953-05BE-5C48-A024-BF54B5D32A22}"/>
                        </a:ext>
                      </a:extLst>
                    </p:cNvPr>
                    <p:cNvGrpSpPr/>
                    <p:nvPr/>
                  </p:nvGrpSpPr>
                  <p:grpSpPr>
                    <a:xfrm>
                      <a:off x="1181218" y="2591641"/>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794" name="矩形 793">
                        <a:extLst>
                          <a:ext uri="{FF2B5EF4-FFF2-40B4-BE49-F238E27FC236}">
                            <a16:creationId xmlns:a16="http://schemas.microsoft.com/office/drawing/2014/main" id="{0410A0C1-8C6F-B15D-09AE-B6E12FA8D768}"/>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5" name="矩形 794">
                        <a:extLst>
                          <a:ext uri="{FF2B5EF4-FFF2-40B4-BE49-F238E27FC236}">
                            <a16:creationId xmlns:a16="http://schemas.microsoft.com/office/drawing/2014/main" id="{290F4830-0305-FA19-A8EB-3EA0065C2AA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6" name="矩形 795">
                        <a:extLst>
                          <a:ext uri="{FF2B5EF4-FFF2-40B4-BE49-F238E27FC236}">
                            <a16:creationId xmlns:a16="http://schemas.microsoft.com/office/drawing/2014/main" id="{30D3BB6E-C5A6-A731-2579-482D935EBE3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7" name="矩形 796">
                        <a:extLst>
                          <a:ext uri="{FF2B5EF4-FFF2-40B4-BE49-F238E27FC236}">
                            <a16:creationId xmlns:a16="http://schemas.microsoft.com/office/drawing/2014/main" id="{35DB7731-E69C-514D-9EAF-B665E2B42A49}"/>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8" name="矩形 797">
                        <a:extLst>
                          <a:ext uri="{FF2B5EF4-FFF2-40B4-BE49-F238E27FC236}">
                            <a16:creationId xmlns:a16="http://schemas.microsoft.com/office/drawing/2014/main" id="{E05E7176-B879-E932-E29A-53440396FD39}"/>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9" name="矩形 798">
                        <a:extLst>
                          <a:ext uri="{FF2B5EF4-FFF2-40B4-BE49-F238E27FC236}">
                            <a16:creationId xmlns:a16="http://schemas.microsoft.com/office/drawing/2014/main" id="{97D0C3F0-7568-4953-5AFB-2A008C4A510D}"/>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0" name="矩形 799">
                        <a:extLst>
                          <a:ext uri="{FF2B5EF4-FFF2-40B4-BE49-F238E27FC236}">
                            <a16:creationId xmlns:a16="http://schemas.microsoft.com/office/drawing/2014/main" id="{CD83AEAD-75AF-B38F-658A-E225C9C80920}"/>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1" name="矩形 800">
                        <a:extLst>
                          <a:ext uri="{FF2B5EF4-FFF2-40B4-BE49-F238E27FC236}">
                            <a16:creationId xmlns:a16="http://schemas.microsoft.com/office/drawing/2014/main" id="{1E58CA35-9FC8-B06E-A7F3-B0060EDDE18B}"/>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2" name="矩形 801">
                        <a:extLst>
                          <a:ext uri="{FF2B5EF4-FFF2-40B4-BE49-F238E27FC236}">
                            <a16:creationId xmlns:a16="http://schemas.microsoft.com/office/drawing/2014/main" id="{81951D73-5617-CC67-7CC3-7CFCF3D2908A}"/>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4" name="组合 753">
                      <a:extLst>
                        <a:ext uri="{FF2B5EF4-FFF2-40B4-BE49-F238E27FC236}">
                          <a16:creationId xmlns:a16="http://schemas.microsoft.com/office/drawing/2014/main" id="{08B1D928-3BCE-37A2-D30C-FDB50D4953BC}"/>
                        </a:ext>
                      </a:extLst>
                    </p:cNvPr>
                    <p:cNvGrpSpPr/>
                    <p:nvPr/>
                  </p:nvGrpSpPr>
                  <p:grpSpPr>
                    <a:xfrm>
                      <a:off x="894415" y="3356208"/>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785" name="矩形 784">
                        <a:extLst>
                          <a:ext uri="{FF2B5EF4-FFF2-40B4-BE49-F238E27FC236}">
                            <a16:creationId xmlns:a16="http://schemas.microsoft.com/office/drawing/2014/main" id="{B1B029D1-AF6A-CB0A-6605-0D332F37BCD6}"/>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矩形 785">
                        <a:extLst>
                          <a:ext uri="{FF2B5EF4-FFF2-40B4-BE49-F238E27FC236}">
                            <a16:creationId xmlns:a16="http://schemas.microsoft.com/office/drawing/2014/main" id="{969DBBC7-80F1-1EE1-2A96-7CF22B981AC8}"/>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7" name="矩形 786">
                        <a:extLst>
                          <a:ext uri="{FF2B5EF4-FFF2-40B4-BE49-F238E27FC236}">
                            <a16:creationId xmlns:a16="http://schemas.microsoft.com/office/drawing/2014/main" id="{A4097BDE-3615-6971-83A5-4411E3E5A1D9}"/>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8" name="矩形 787">
                        <a:extLst>
                          <a:ext uri="{FF2B5EF4-FFF2-40B4-BE49-F238E27FC236}">
                            <a16:creationId xmlns:a16="http://schemas.microsoft.com/office/drawing/2014/main" id="{FA44B0C2-86A3-5025-F583-07A15A315501}"/>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9" name="矩形 788">
                        <a:extLst>
                          <a:ext uri="{FF2B5EF4-FFF2-40B4-BE49-F238E27FC236}">
                            <a16:creationId xmlns:a16="http://schemas.microsoft.com/office/drawing/2014/main" id="{852A0633-EB7B-747B-7D13-60A97B13F2C0}"/>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矩形 789">
                        <a:extLst>
                          <a:ext uri="{FF2B5EF4-FFF2-40B4-BE49-F238E27FC236}">
                            <a16:creationId xmlns:a16="http://schemas.microsoft.com/office/drawing/2014/main" id="{B61DD4F9-8BC7-5EC1-98DF-B07C61F0D3B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1" name="矩形 790">
                        <a:extLst>
                          <a:ext uri="{FF2B5EF4-FFF2-40B4-BE49-F238E27FC236}">
                            <a16:creationId xmlns:a16="http://schemas.microsoft.com/office/drawing/2014/main" id="{32F7EF27-FBE7-BE58-C019-2AA7831AE7C1}"/>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2" name="矩形 791">
                        <a:extLst>
                          <a:ext uri="{FF2B5EF4-FFF2-40B4-BE49-F238E27FC236}">
                            <a16:creationId xmlns:a16="http://schemas.microsoft.com/office/drawing/2014/main" id="{DBCB424A-0E7D-49E7-1055-45FA2303B099}"/>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3" name="矩形 792">
                        <a:extLst>
                          <a:ext uri="{FF2B5EF4-FFF2-40B4-BE49-F238E27FC236}">
                            <a16:creationId xmlns:a16="http://schemas.microsoft.com/office/drawing/2014/main" id="{55C32E38-C451-0F1A-14F7-AA08729528D4}"/>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5" name="组合 754">
                      <a:extLst>
                        <a:ext uri="{FF2B5EF4-FFF2-40B4-BE49-F238E27FC236}">
                          <a16:creationId xmlns:a16="http://schemas.microsoft.com/office/drawing/2014/main" id="{E04DC7AE-8B7B-126D-DC9A-DFCBFBBEC384}"/>
                        </a:ext>
                      </a:extLst>
                    </p:cNvPr>
                    <p:cNvGrpSpPr/>
                    <p:nvPr/>
                  </p:nvGrpSpPr>
                  <p:grpSpPr>
                    <a:xfrm>
                      <a:off x="1444725" y="3014810"/>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776" name="矩形 775">
                        <a:extLst>
                          <a:ext uri="{FF2B5EF4-FFF2-40B4-BE49-F238E27FC236}">
                            <a16:creationId xmlns:a16="http://schemas.microsoft.com/office/drawing/2014/main" id="{FC79EED7-A106-3505-4D05-888DA82D0150}"/>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7" name="矩形 776">
                        <a:extLst>
                          <a:ext uri="{FF2B5EF4-FFF2-40B4-BE49-F238E27FC236}">
                            <a16:creationId xmlns:a16="http://schemas.microsoft.com/office/drawing/2014/main" id="{78450431-BEE2-E789-11AA-0AF62BD81FDD}"/>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8" name="矩形 777">
                        <a:extLst>
                          <a:ext uri="{FF2B5EF4-FFF2-40B4-BE49-F238E27FC236}">
                            <a16:creationId xmlns:a16="http://schemas.microsoft.com/office/drawing/2014/main" id="{8517B851-C1D5-650C-230A-134CF69A9DDC}"/>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9" name="矩形 778">
                        <a:extLst>
                          <a:ext uri="{FF2B5EF4-FFF2-40B4-BE49-F238E27FC236}">
                            <a16:creationId xmlns:a16="http://schemas.microsoft.com/office/drawing/2014/main" id="{ED45D940-6F9E-BEEB-EDD0-A895447F2833}"/>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0" name="矩形 779">
                        <a:extLst>
                          <a:ext uri="{FF2B5EF4-FFF2-40B4-BE49-F238E27FC236}">
                            <a16:creationId xmlns:a16="http://schemas.microsoft.com/office/drawing/2014/main" id="{8A21DB8C-5133-D574-7B54-B9CB2111FADC}"/>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1" name="矩形 780">
                        <a:extLst>
                          <a:ext uri="{FF2B5EF4-FFF2-40B4-BE49-F238E27FC236}">
                            <a16:creationId xmlns:a16="http://schemas.microsoft.com/office/drawing/2014/main" id="{232104C0-8DE2-3BF2-E0ED-4F44BDC3E8BD}"/>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2" name="矩形 781">
                        <a:extLst>
                          <a:ext uri="{FF2B5EF4-FFF2-40B4-BE49-F238E27FC236}">
                            <a16:creationId xmlns:a16="http://schemas.microsoft.com/office/drawing/2014/main" id="{A52371E1-6B65-9FA3-ED19-91DA55A49683}"/>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矩形 782">
                        <a:extLst>
                          <a:ext uri="{FF2B5EF4-FFF2-40B4-BE49-F238E27FC236}">
                            <a16:creationId xmlns:a16="http://schemas.microsoft.com/office/drawing/2014/main" id="{B6ECEB05-A1F4-12EA-B18F-EB94F3D68E53}"/>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矩形 783">
                        <a:extLst>
                          <a:ext uri="{FF2B5EF4-FFF2-40B4-BE49-F238E27FC236}">
                            <a16:creationId xmlns:a16="http://schemas.microsoft.com/office/drawing/2014/main" id="{7F983B6F-643B-E037-194A-D2A425FFB07F}"/>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6" name="组合 755">
                      <a:extLst>
                        <a:ext uri="{FF2B5EF4-FFF2-40B4-BE49-F238E27FC236}">
                          <a16:creationId xmlns:a16="http://schemas.microsoft.com/office/drawing/2014/main" id="{97716869-7ED8-6C6A-3882-8DE1B3A129C5}"/>
                        </a:ext>
                      </a:extLst>
                    </p:cNvPr>
                    <p:cNvGrpSpPr/>
                    <p:nvPr/>
                  </p:nvGrpSpPr>
                  <p:grpSpPr>
                    <a:xfrm>
                      <a:off x="1174312" y="3766923"/>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767" name="矩形 766">
                        <a:extLst>
                          <a:ext uri="{FF2B5EF4-FFF2-40B4-BE49-F238E27FC236}">
                            <a16:creationId xmlns:a16="http://schemas.microsoft.com/office/drawing/2014/main" id="{BDD8EB0E-28BF-ADB8-D420-C1110A8B5ED5}"/>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矩形 767">
                        <a:extLst>
                          <a:ext uri="{FF2B5EF4-FFF2-40B4-BE49-F238E27FC236}">
                            <a16:creationId xmlns:a16="http://schemas.microsoft.com/office/drawing/2014/main" id="{0E7D70BD-E17B-2699-BB75-E8A7E6E85280}"/>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矩形 768">
                        <a:extLst>
                          <a:ext uri="{FF2B5EF4-FFF2-40B4-BE49-F238E27FC236}">
                            <a16:creationId xmlns:a16="http://schemas.microsoft.com/office/drawing/2014/main" id="{12AC2166-D786-119B-2FCC-B2A04D6CEDF0}"/>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0" name="矩形 769">
                        <a:extLst>
                          <a:ext uri="{FF2B5EF4-FFF2-40B4-BE49-F238E27FC236}">
                            <a16:creationId xmlns:a16="http://schemas.microsoft.com/office/drawing/2014/main" id="{BD574837-5A03-0D13-EF58-430139EB6F40}"/>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1" name="矩形 770">
                        <a:extLst>
                          <a:ext uri="{FF2B5EF4-FFF2-40B4-BE49-F238E27FC236}">
                            <a16:creationId xmlns:a16="http://schemas.microsoft.com/office/drawing/2014/main" id="{97362FC1-7CDD-8BF8-F8CB-3538C12464BA}"/>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2" name="矩形 771">
                        <a:extLst>
                          <a:ext uri="{FF2B5EF4-FFF2-40B4-BE49-F238E27FC236}">
                            <a16:creationId xmlns:a16="http://schemas.microsoft.com/office/drawing/2014/main" id="{8366DBBD-6B27-4B3A-D191-E36C0127BE72}"/>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3" name="矩形 772">
                        <a:extLst>
                          <a:ext uri="{FF2B5EF4-FFF2-40B4-BE49-F238E27FC236}">
                            <a16:creationId xmlns:a16="http://schemas.microsoft.com/office/drawing/2014/main" id="{0940E325-BB42-72FC-018C-552690919CC8}"/>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4" name="矩形 773">
                        <a:extLst>
                          <a:ext uri="{FF2B5EF4-FFF2-40B4-BE49-F238E27FC236}">
                            <a16:creationId xmlns:a16="http://schemas.microsoft.com/office/drawing/2014/main" id="{52562092-29EE-61AD-DD98-E3460682E15E}"/>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5" name="矩形 774">
                        <a:extLst>
                          <a:ext uri="{FF2B5EF4-FFF2-40B4-BE49-F238E27FC236}">
                            <a16:creationId xmlns:a16="http://schemas.microsoft.com/office/drawing/2014/main" id="{87CE7A85-9CF6-862C-39D0-F632098153FB}"/>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7" name="组合 756">
                      <a:extLst>
                        <a:ext uri="{FF2B5EF4-FFF2-40B4-BE49-F238E27FC236}">
                          <a16:creationId xmlns:a16="http://schemas.microsoft.com/office/drawing/2014/main" id="{6B605B93-9B34-7ACD-D6BE-D04A407165D8}"/>
                        </a:ext>
                      </a:extLst>
                    </p:cNvPr>
                    <p:cNvGrpSpPr/>
                    <p:nvPr/>
                  </p:nvGrpSpPr>
                  <p:grpSpPr>
                    <a:xfrm>
                      <a:off x="1180471" y="3188183"/>
                      <a:ext cx="925932" cy="922785"/>
                      <a:chOff x="5453969" y="4946390"/>
                      <a:chExt cx="1127563" cy="1123730"/>
                    </a:xfrm>
                    <a:solidFill>
                      <a:srgbClr val="F0ADA8">
                        <a:alpha val="49804"/>
                      </a:srgbClr>
                    </a:solidFill>
                    <a:scene3d>
                      <a:camera prst="isometricOffAxis2Right"/>
                      <a:lightRig rig="threePt" dir="t"/>
                    </a:scene3d>
                  </p:grpSpPr>
                  <p:sp>
                    <p:nvSpPr>
                      <p:cNvPr id="758" name="矩形 757">
                        <a:extLst>
                          <a:ext uri="{FF2B5EF4-FFF2-40B4-BE49-F238E27FC236}">
                            <a16:creationId xmlns:a16="http://schemas.microsoft.com/office/drawing/2014/main" id="{C13DE643-8790-D720-B5B2-421C2DEC188A}"/>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矩形 758">
                        <a:extLst>
                          <a:ext uri="{FF2B5EF4-FFF2-40B4-BE49-F238E27FC236}">
                            <a16:creationId xmlns:a16="http://schemas.microsoft.com/office/drawing/2014/main" id="{522AB9B6-CF4F-2428-22F2-F09743019F0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矩形 759">
                        <a:extLst>
                          <a:ext uri="{FF2B5EF4-FFF2-40B4-BE49-F238E27FC236}">
                            <a16:creationId xmlns:a16="http://schemas.microsoft.com/office/drawing/2014/main" id="{19C5F4C2-F771-1D39-C868-F3FBF65B2E68}"/>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1" name="矩形 760">
                        <a:extLst>
                          <a:ext uri="{FF2B5EF4-FFF2-40B4-BE49-F238E27FC236}">
                            <a16:creationId xmlns:a16="http://schemas.microsoft.com/office/drawing/2014/main" id="{74EEE11E-A8CB-2687-E3CE-0D555990580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矩形 761">
                        <a:extLst>
                          <a:ext uri="{FF2B5EF4-FFF2-40B4-BE49-F238E27FC236}">
                            <a16:creationId xmlns:a16="http://schemas.microsoft.com/office/drawing/2014/main" id="{616281E4-A9ED-972D-86A6-818EA5C965A6}"/>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矩形 762">
                        <a:extLst>
                          <a:ext uri="{FF2B5EF4-FFF2-40B4-BE49-F238E27FC236}">
                            <a16:creationId xmlns:a16="http://schemas.microsoft.com/office/drawing/2014/main" id="{C0EE3A13-475B-2AC4-1060-AA4F7ACE639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4" name="矩形 763">
                        <a:extLst>
                          <a:ext uri="{FF2B5EF4-FFF2-40B4-BE49-F238E27FC236}">
                            <a16:creationId xmlns:a16="http://schemas.microsoft.com/office/drawing/2014/main" id="{B1297A55-CB74-7A07-2119-E48C1F3A900A}"/>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5" name="矩形 764">
                        <a:extLst>
                          <a:ext uri="{FF2B5EF4-FFF2-40B4-BE49-F238E27FC236}">
                            <a16:creationId xmlns:a16="http://schemas.microsoft.com/office/drawing/2014/main" id="{472EDA7A-179B-DAAF-10D5-0A0D8244DBEB}"/>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矩形 765">
                        <a:extLst>
                          <a:ext uri="{FF2B5EF4-FFF2-40B4-BE49-F238E27FC236}">
                            <a16:creationId xmlns:a16="http://schemas.microsoft.com/office/drawing/2014/main" id="{510B8A65-B118-F94E-3E71-DEFEF53BE1F3}"/>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40" name="矩形 739">
                    <a:extLst>
                      <a:ext uri="{FF2B5EF4-FFF2-40B4-BE49-F238E27FC236}">
                        <a16:creationId xmlns:a16="http://schemas.microsoft.com/office/drawing/2014/main" id="{35946DB3-E266-DC0C-DA35-0CF4F6C37D60}"/>
                      </a:ext>
                    </a:extLst>
                  </p:cNvPr>
                  <p:cNvSpPr/>
                  <p:nvPr/>
                </p:nvSpPr>
                <p:spPr>
                  <a:xfrm>
                    <a:off x="4313086" y="33381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1" name="矩形 740">
                    <a:extLst>
                      <a:ext uri="{FF2B5EF4-FFF2-40B4-BE49-F238E27FC236}">
                        <a16:creationId xmlns:a16="http://schemas.microsoft.com/office/drawing/2014/main" id="{19575DC1-A1FD-FAFF-39DA-81FC66C4DA39}"/>
                      </a:ext>
                    </a:extLst>
                  </p:cNvPr>
                  <p:cNvSpPr/>
                  <p:nvPr/>
                </p:nvSpPr>
                <p:spPr>
                  <a:xfrm>
                    <a:off x="4583716" y="3157002"/>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2" name="矩形 741">
                    <a:extLst>
                      <a:ext uri="{FF2B5EF4-FFF2-40B4-BE49-F238E27FC236}">
                        <a16:creationId xmlns:a16="http://schemas.microsoft.com/office/drawing/2014/main" id="{24C1F4E6-AE7C-7145-5072-30013D1B8E54}"/>
                      </a:ext>
                    </a:extLst>
                  </p:cNvPr>
                  <p:cNvSpPr/>
                  <p:nvPr/>
                </p:nvSpPr>
                <p:spPr>
                  <a:xfrm>
                    <a:off x="4854821" y="29749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3" name="矩形 742">
                    <a:extLst>
                      <a:ext uri="{FF2B5EF4-FFF2-40B4-BE49-F238E27FC236}">
                        <a16:creationId xmlns:a16="http://schemas.microsoft.com/office/drawing/2014/main" id="{6E488314-F1E9-54FC-7F8E-793094AAD6F5}"/>
                      </a:ext>
                    </a:extLst>
                  </p:cNvPr>
                  <p:cNvSpPr/>
                  <p:nvPr/>
                </p:nvSpPr>
                <p:spPr>
                  <a:xfrm>
                    <a:off x="4313086" y="3922178"/>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4" name="矩形 743">
                    <a:extLst>
                      <a:ext uri="{FF2B5EF4-FFF2-40B4-BE49-F238E27FC236}">
                        <a16:creationId xmlns:a16="http://schemas.microsoft.com/office/drawing/2014/main" id="{B87686C3-C90E-F6B3-34C6-2346EEE2F7A0}"/>
                      </a:ext>
                    </a:extLst>
                  </p:cNvPr>
                  <p:cNvSpPr/>
                  <p:nvPr/>
                </p:nvSpPr>
                <p:spPr>
                  <a:xfrm>
                    <a:off x="4583716" y="3751751"/>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5" name="矩形 744">
                    <a:extLst>
                      <a:ext uri="{FF2B5EF4-FFF2-40B4-BE49-F238E27FC236}">
                        <a16:creationId xmlns:a16="http://schemas.microsoft.com/office/drawing/2014/main" id="{D6245FD7-F581-E989-4242-778820880AD6}"/>
                      </a:ext>
                    </a:extLst>
                  </p:cNvPr>
                  <p:cNvSpPr/>
                  <p:nvPr/>
                </p:nvSpPr>
                <p:spPr>
                  <a:xfrm>
                    <a:off x="4854821" y="356973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6" name="矩形 745">
                    <a:extLst>
                      <a:ext uri="{FF2B5EF4-FFF2-40B4-BE49-F238E27FC236}">
                        <a16:creationId xmlns:a16="http://schemas.microsoft.com/office/drawing/2014/main" id="{B0FCD94F-A686-23CA-5340-712CF9F87F9D}"/>
                      </a:ext>
                    </a:extLst>
                  </p:cNvPr>
                  <p:cNvSpPr/>
                  <p:nvPr/>
                </p:nvSpPr>
                <p:spPr>
                  <a:xfrm>
                    <a:off x="4304610" y="4501223"/>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 name="矩形 746">
                    <a:extLst>
                      <a:ext uri="{FF2B5EF4-FFF2-40B4-BE49-F238E27FC236}">
                        <a16:creationId xmlns:a16="http://schemas.microsoft.com/office/drawing/2014/main" id="{105FC8CC-6DDF-ACBE-B35F-78CF4EF7B3B1}"/>
                      </a:ext>
                    </a:extLst>
                  </p:cNvPr>
                  <p:cNvSpPr/>
                  <p:nvPr/>
                </p:nvSpPr>
                <p:spPr>
                  <a:xfrm>
                    <a:off x="4575240" y="433079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8" name="矩形 747">
                    <a:extLst>
                      <a:ext uri="{FF2B5EF4-FFF2-40B4-BE49-F238E27FC236}">
                        <a16:creationId xmlns:a16="http://schemas.microsoft.com/office/drawing/2014/main" id="{DD8A0F61-5A9D-EF1F-1723-B80E520EF8EF}"/>
                      </a:ext>
                    </a:extLst>
                  </p:cNvPr>
                  <p:cNvSpPr/>
                  <p:nvPr/>
                </p:nvSpPr>
                <p:spPr>
                  <a:xfrm>
                    <a:off x="4857103" y="4159539"/>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88" name="组合 887">
                <a:extLst>
                  <a:ext uri="{FF2B5EF4-FFF2-40B4-BE49-F238E27FC236}">
                    <a16:creationId xmlns:a16="http://schemas.microsoft.com/office/drawing/2014/main" id="{0C49972A-25A2-ADD7-95C4-CD7B7EDA0DA6}"/>
                  </a:ext>
                </a:extLst>
              </p:cNvPr>
              <p:cNvGrpSpPr/>
              <p:nvPr/>
            </p:nvGrpSpPr>
            <p:grpSpPr>
              <a:xfrm>
                <a:off x="3565116" y="2755295"/>
                <a:ext cx="2160503" cy="2430316"/>
                <a:chOff x="3785332" y="2892557"/>
                <a:chExt cx="2160503" cy="2430316"/>
              </a:xfrm>
            </p:grpSpPr>
            <p:grpSp>
              <p:nvGrpSpPr>
                <p:cNvPr id="889" name="组合 888">
                  <a:extLst>
                    <a:ext uri="{FF2B5EF4-FFF2-40B4-BE49-F238E27FC236}">
                      <a16:creationId xmlns:a16="http://schemas.microsoft.com/office/drawing/2014/main" id="{38FD971B-5AB9-DAF4-6FEE-3694AA60C250}"/>
                    </a:ext>
                  </a:extLst>
                </p:cNvPr>
                <p:cNvGrpSpPr/>
                <p:nvPr/>
              </p:nvGrpSpPr>
              <p:grpSpPr>
                <a:xfrm>
                  <a:off x="3785332" y="3036038"/>
                  <a:ext cx="2160503" cy="2148887"/>
                  <a:chOff x="1927860" y="2392680"/>
                  <a:chExt cx="1653540" cy="1644650"/>
                </a:xfrm>
                <a:scene3d>
                  <a:camera prst="isometricOffAxis2Right"/>
                  <a:lightRig rig="threePt" dir="t"/>
                </a:scene3d>
              </p:grpSpPr>
              <p:sp>
                <p:nvSpPr>
                  <p:cNvPr id="991" name="矩形 990">
                    <a:extLst>
                      <a:ext uri="{FF2B5EF4-FFF2-40B4-BE49-F238E27FC236}">
                        <a16:creationId xmlns:a16="http://schemas.microsoft.com/office/drawing/2014/main" id="{D3E86413-DBC3-CAF7-641E-4BEBD9F5AD77}"/>
                      </a:ext>
                    </a:extLst>
                  </p:cNvPr>
                  <p:cNvSpPr/>
                  <p:nvPr/>
                </p:nvSpPr>
                <p:spPr>
                  <a:xfrm>
                    <a:off x="1927860"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2" name="矩形 991">
                    <a:extLst>
                      <a:ext uri="{FF2B5EF4-FFF2-40B4-BE49-F238E27FC236}">
                        <a16:creationId xmlns:a16="http://schemas.microsoft.com/office/drawing/2014/main" id="{4C66154C-A870-16FB-93A3-866CF5A37CFB}"/>
                      </a:ext>
                    </a:extLst>
                  </p:cNvPr>
                  <p:cNvSpPr/>
                  <p:nvPr/>
                </p:nvSpPr>
                <p:spPr>
                  <a:xfrm>
                    <a:off x="21640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3" name="矩形 992">
                    <a:extLst>
                      <a:ext uri="{FF2B5EF4-FFF2-40B4-BE49-F238E27FC236}">
                        <a16:creationId xmlns:a16="http://schemas.microsoft.com/office/drawing/2014/main" id="{0DC993CE-0686-144E-C7A9-1DA69E625E8C}"/>
                      </a:ext>
                    </a:extLst>
                  </p:cNvPr>
                  <p:cNvSpPr/>
                  <p:nvPr/>
                </p:nvSpPr>
                <p:spPr>
                  <a:xfrm>
                    <a:off x="2400298"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4" name="矩形 993">
                    <a:extLst>
                      <a:ext uri="{FF2B5EF4-FFF2-40B4-BE49-F238E27FC236}">
                        <a16:creationId xmlns:a16="http://schemas.microsoft.com/office/drawing/2014/main" id="{D56E0B4D-CCF4-C1C0-8B4E-B41C09204EF5}"/>
                      </a:ext>
                    </a:extLst>
                  </p:cNvPr>
                  <p:cNvSpPr/>
                  <p:nvPr/>
                </p:nvSpPr>
                <p:spPr>
                  <a:xfrm>
                    <a:off x="2636517"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5" name="矩形 994">
                    <a:extLst>
                      <a:ext uri="{FF2B5EF4-FFF2-40B4-BE49-F238E27FC236}">
                        <a16:creationId xmlns:a16="http://schemas.microsoft.com/office/drawing/2014/main" id="{E436453E-6F3C-B580-9865-986D26028AF4}"/>
                      </a:ext>
                    </a:extLst>
                  </p:cNvPr>
                  <p:cNvSpPr/>
                  <p:nvPr/>
                </p:nvSpPr>
                <p:spPr>
                  <a:xfrm>
                    <a:off x="287273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6" name="矩形 995">
                    <a:extLst>
                      <a:ext uri="{FF2B5EF4-FFF2-40B4-BE49-F238E27FC236}">
                        <a16:creationId xmlns:a16="http://schemas.microsoft.com/office/drawing/2014/main" id="{E67CD78F-0A6C-7C46-1053-47799750F2C9}"/>
                      </a:ext>
                    </a:extLst>
                  </p:cNvPr>
                  <p:cNvSpPr/>
                  <p:nvPr/>
                </p:nvSpPr>
                <p:spPr>
                  <a:xfrm>
                    <a:off x="310895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7" name="矩形 996">
                    <a:extLst>
                      <a:ext uri="{FF2B5EF4-FFF2-40B4-BE49-F238E27FC236}">
                        <a16:creationId xmlns:a16="http://schemas.microsoft.com/office/drawing/2014/main" id="{36FC8B42-12DE-706F-2422-C5C97B1FD636}"/>
                      </a:ext>
                    </a:extLst>
                  </p:cNvPr>
                  <p:cNvSpPr/>
                  <p:nvPr/>
                </p:nvSpPr>
                <p:spPr>
                  <a:xfrm>
                    <a:off x="3345179" y="239268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8" name="矩形 997">
                    <a:extLst>
                      <a:ext uri="{FF2B5EF4-FFF2-40B4-BE49-F238E27FC236}">
                        <a16:creationId xmlns:a16="http://schemas.microsoft.com/office/drawing/2014/main" id="{E391804E-EC5D-3D64-561A-50860AF7261E}"/>
                      </a:ext>
                    </a:extLst>
                  </p:cNvPr>
                  <p:cNvSpPr/>
                  <p:nvPr/>
                </p:nvSpPr>
                <p:spPr>
                  <a:xfrm>
                    <a:off x="1927860"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9" name="矩形 998">
                    <a:extLst>
                      <a:ext uri="{FF2B5EF4-FFF2-40B4-BE49-F238E27FC236}">
                        <a16:creationId xmlns:a16="http://schemas.microsoft.com/office/drawing/2014/main" id="{ADDFC699-7F7F-4397-8DE3-ED1B261D5927}"/>
                      </a:ext>
                    </a:extLst>
                  </p:cNvPr>
                  <p:cNvSpPr/>
                  <p:nvPr/>
                </p:nvSpPr>
                <p:spPr>
                  <a:xfrm>
                    <a:off x="21640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0" name="矩形 999">
                    <a:extLst>
                      <a:ext uri="{FF2B5EF4-FFF2-40B4-BE49-F238E27FC236}">
                        <a16:creationId xmlns:a16="http://schemas.microsoft.com/office/drawing/2014/main" id="{2B0E4FE3-04FB-D012-FCCE-48AB61D030D6}"/>
                      </a:ext>
                    </a:extLst>
                  </p:cNvPr>
                  <p:cNvSpPr/>
                  <p:nvPr/>
                </p:nvSpPr>
                <p:spPr>
                  <a:xfrm>
                    <a:off x="2400298"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1" name="矩形 1000">
                    <a:extLst>
                      <a:ext uri="{FF2B5EF4-FFF2-40B4-BE49-F238E27FC236}">
                        <a16:creationId xmlns:a16="http://schemas.microsoft.com/office/drawing/2014/main" id="{76DE558A-3F9E-C28E-60B2-C87CC166B94D}"/>
                      </a:ext>
                    </a:extLst>
                  </p:cNvPr>
                  <p:cNvSpPr/>
                  <p:nvPr/>
                </p:nvSpPr>
                <p:spPr>
                  <a:xfrm>
                    <a:off x="2636517"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2" name="矩形 1001">
                    <a:extLst>
                      <a:ext uri="{FF2B5EF4-FFF2-40B4-BE49-F238E27FC236}">
                        <a16:creationId xmlns:a16="http://schemas.microsoft.com/office/drawing/2014/main" id="{E9CA950D-C7AE-8896-E168-0C4C229ADF30}"/>
                      </a:ext>
                    </a:extLst>
                  </p:cNvPr>
                  <p:cNvSpPr/>
                  <p:nvPr/>
                </p:nvSpPr>
                <p:spPr>
                  <a:xfrm>
                    <a:off x="287273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3" name="矩形 1002">
                    <a:extLst>
                      <a:ext uri="{FF2B5EF4-FFF2-40B4-BE49-F238E27FC236}">
                        <a16:creationId xmlns:a16="http://schemas.microsoft.com/office/drawing/2014/main" id="{29F01E75-49AF-C654-C0C0-4C77A1C1F700}"/>
                      </a:ext>
                    </a:extLst>
                  </p:cNvPr>
                  <p:cNvSpPr/>
                  <p:nvPr/>
                </p:nvSpPr>
                <p:spPr>
                  <a:xfrm>
                    <a:off x="310895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4" name="矩形 1003">
                    <a:extLst>
                      <a:ext uri="{FF2B5EF4-FFF2-40B4-BE49-F238E27FC236}">
                        <a16:creationId xmlns:a16="http://schemas.microsoft.com/office/drawing/2014/main" id="{802024FD-7A26-AFEF-DA67-7A86187B49F9}"/>
                      </a:ext>
                    </a:extLst>
                  </p:cNvPr>
                  <p:cNvSpPr/>
                  <p:nvPr/>
                </p:nvSpPr>
                <p:spPr>
                  <a:xfrm>
                    <a:off x="3345179" y="262826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5" name="矩形 1004">
                    <a:extLst>
                      <a:ext uri="{FF2B5EF4-FFF2-40B4-BE49-F238E27FC236}">
                        <a16:creationId xmlns:a16="http://schemas.microsoft.com/office/drawing/2014/main" id="{6A55AF38-1B01-9A5F-D657-3B8FE09D636E}"/>
                      </a:ext>
                    </a:extLst>
                  </p:cNvPr>
                  <p:cNvSpPr/>
                  <p:nvPr/>
                </p:nvSpPr>
                <p:spPr>
                  <a:xfrm>
                    <a:off x="1927860"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6" name="矩形 1005">
                    <a:extLst>
                      <a:ext uri="{FF2B5EF4-FFF2-40B4-BE49-F238E27FC236}">
                        <a16:creationId xmlns:a16="http://schemas.microsoft.com/office/drawing/2014/main" id="{9DA679DC-998F-26B5-F137-A3B3AF3775BC}"/>
                      </a:ext>
                    </a:extLst>
                  </p:cNvPr>
                  <p:cNvSpPr/>
                  <p:nvPr/>
                </p:nvSpPr>
                <p:spPr>
                  <a:xfrm>
                    <a:off x="21640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7" name="矩形 1006">
                    <a:extLst>
                      <a:ext uri="{FF2B5EF4-FFF2-40B4-BE49-F238E27FC236}">
                        <a16:creationId xmlns:a16="http://schemas.microsoft.com/office/drawing/2014/main" id="{FA526E63-1D9F-8D7E-0758-BA2D0A0F9A01}"/>
                      </a:ext>
                    </a:extLst>
                  </p:cNvPr>
                  <p:cNvSpPr/>
                  <p:nvPr/>
                </p:nvSpPr>
                <p:spPr>
                  <a:xfrm>
                    <a:off x="2400298"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8" name="矩形 1007">
                    <a:extLst>
                      <a:ext uri="{FF2B5EF4-FFF2-40B4-BE49-F238E27FC236}">
                        <a16:creationId xmlns:a16="http://schemas.microsoft.com/office/drawing/2014/main" id="{D6C9B082-09C2-7BBC-C8AA-8AC9E459D8EC}"/>
                      </a:ext>
                    </a:extLst>
                  </p:cNvPr>
                  <p:cNvSpPr/>
                  <p:nvPr/>
                </p:nvSpPr>
                <p:spPr>
                  <a:xfrm>
                    <a:off x="2636517"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9" name="矩形 1008">
                    <a:extLst>
                      <a:ext uri="{FF2B5EF4-FFF2-40B4-BE49-F238E27FC236}">
                        <a16:creationId xmlns:a16="http://schemas.microsoft.com/office/drawing/2014/main" id="{46CC2BDF-5E93-69BA-40D7-A23B9ECB1D89}"/>
                      </a:ext>
                    </a:extLst>
                  </p:cNvPr>
                  <p:cNvSpPr/>
                  <p:nvPr/>
                </p:nvSpPr>
                <p:spPr>
                  <a:xfrm>
                    <a:off x="287273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0" name="矩形 1009">
                    <a:extLst>
                      <a:ext uri="{FF2B5EF4-FFF2-40B4-BE49-F238E27FC236}">
                        <a16:creationId xmlns:a16="http://schemas.microsoft.com/office/drawing/2014/main" id="{ACA7D152-C44C-03A0-6010-DBA8BB0F6F11}"/>
                      </a:ext>
                    </a:extLst>
                  </p:cNvPr>
                  <p:cNvSpPr/>
                  <p:nvPr/>
                </p:nvSpPr>
                <p:spPr>
                  <a:xfrm>
                    <a:off x="310895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1" name="矩形 1010">
                    <a:extLst>
                      <a:ext uri="{FF2B5EF4-FFF2-40B4-BE49-F238E27FC236}">
                        <a16:creationId xmlns:a16="http://schemas.microsoft.com/office/drawing/2014/main" id="{9B226AE2-B7BC-E934-4E4B-00B13346F288}"/>
                      </a:ext>
                    </a:extLst>
                  </p:cNvPr>
                  <p:cNvSpPr/>
                  <p:nvPr/>
                </p:nvSpPr>
                <p:spPr>
                  <a:xfrm>
                    <a:off x="3345179" y="2865331"/>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2" name="矩形 1011">
                    <a:extLst>
                      <a:ext uri="{FF2B5EF4-FFF2-40B4-BE49-F238E27FC236}">
                        <a16:creationId xmlns:a16="http://schemas.microsoft.com/office/drawing/2014/main" id="{3DF6D830-E1AC-6888-523D-D99F3C17F79C}"/>
                      </a:ext>
                    </a:extLst>
                  </p:cNvPr>
                  <p:cNvSpPr/>
                  <p:nvPr/>
                </p:nvSpPr>
                <p:spPr>
                  <a:xfrm>
                    <a:off x="19278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3" name="矩形 1012">
                    <a:extLst>
                      <a:ext uri="{FF2B5EF4-FFF2-40B4-BE49-F238E27FC236}">
                        <a16:creationId xmlns:a16="http://schemas.microsoft.com/office/drawing/2014/main" id="{5DBC337B-60ED-45C2-4079-8BFA22211F0E}"/>
                      </a:ext>
                    </a:extLst>
                  </p:cNvPr>
                  <p:cNvSpPr/>
                  <p:nvPr/>
                </p:nvSpPr>
                <p:spPr>
                  <a:xfrm>
                    <a:off x="2164079"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4" name="矩形 1013">
                    <a:extLst>
                      <a:ext uri="{FF2B5EF4-FFF2-40B4-BE49-F238E27FC236}">
                        <a16:creationId xmlns:a16="http://schemas.microsoft.com/office/drawing/2014/main" id="{05DCBDFC-CACE-0D8F-00AB-9E5FD77048D3}"/>
                      </a:ext>
                    </a:extLst>
                  </p:cNvPr>
                  <p:cNvSpPr/>
                  <p:nvPr/>
                </p:nvSpPr>
                <p:spPr>
                  <a:xfrm>
                    <a:off x="2400298"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5" name="矩形 1014">
                    <a:extLst>
                      <a:ext uri="{FF2B5EF4-FFF2-40B4-BE49-F238E27FC236}">
                        <a16:creationId xmlns:a16="http://schemas.microsoft.com/office/drawing/2014/main" id="{02014313-02C7-A5F2-6B1E-FE7D25B04DCC}"/>
                      </a:ext>
                    </a:extLst>
                  </p:cNvPr>
                  <p:cNvSpPr/>
                  <p:nvPr/>
                </p:nvSpPr>
                <p:spPr>
                  <a:xfrm rot="10800000">
                    <a:off x="33451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6" name="矩形 1015">
                    <a:extLst>
                      <a:ext uri="{FF2B5EF4-FFF2-40B4-BE49-F238E27FC236}">
                        <a16:creationId xmlns:a16="http://schemas.microsoft.com/office/drawing/2014/main" id="{204F8760-F674-D695-AD6C-88E2657C6D22}"/>
                      </a:ext>
                    </a:extLst>
                  </p:cNvPr>
                  <p:cNvSpPr/>
                  <p:nvPr/>
                </p:nvSpPr>
                <p:spPr>
                  <a:xfrm rot="10800000">
                    <a:off x="31089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7" name="矩形 1016">
                    <a:extLst>
                      <a:ext uri="{FF2B5EF4-FFF2-40B4-BE49-F238E27FC236}">
                        <a16:creationId xmlns:a16="http://schemas.microsoft.com/office/drawing/2014/main" id="{46319F3E-D93D-C460-5CBD-987935AB8B05}"/>
                      </a:ext>
                    </a:extLst>
                  </p:cNvPr>
                  <p:cNvSpPr/>
                  <p:nvPr/>
                </p:nvSpPr>
                <p:spPr>
                  <a:xfrm rot="10800000">
                    <a:off x="287274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8" name="矩形 1017">
                    <a:extLst>
                      <a:ext uri="{FF2B5EF4-FFF2-40B4-BE49-F238E27FC236}">
                        <a16:creationId xmlns:a16="http://schemas.microsoft.com/office/drawing/2014/main" id="{20F286A1-D6DC-047C-6530-A0FA482244ED}"/>
                      </a:ext>
                    </a:extLst>
                  </p:cNvPr>
                  <p:cNvSpPr/>
                  <p:nvPr/>
                </p:nvSpPr>
                <p:spPr>
                  <a:xfrm rot="10800000">
                    <a:off x="2636518"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9" name="矩形 1018">
                    <a:extLst>
                      <a:ext uri="{FF2B5EF4-FFF2-40B4-BE49-F238E27FC236}">
                        <a16:creationId xmlns:a16="http://schemas.microsoft.com/office/drawing/2014/main" id="{073330BF-9613-7BC5-F835-6FDC17B7A199}"/>
                      </a:ext>
                    </a:extLst>
                  </p:cNvPr>
                  <p:cNvSpPr/>
                  <p:nvPr/>
                </p:nvSpPr>
                <p:spPr>
                  <a:xfrm rot="10800000">
                    <a:off x="2400299"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0" name="矩形 1019">
                    <a:extLst>
                      <a:ext uri="{FF2B5EF4-FFF2-40B4-BE49-F238E27FC236}">
                        <a16:creationId xmlns:a16="http://schemas.microsoft.com/office/drawing/2014/main" id="{2CF3CF46-1F4A-25E9-2660-0F30F3E52F71}"/>
                      </a:ext>
                    </a:extLst>
                  </p:cNvPr>
                  <p:cNvSpPr/>
                  <p:nvPr/>
                </p:nvSpPr>
                <p:spPr>
                  <a:xfrm rot="10800000">
                    <a:off x="216408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1" name="矩形 1020">
                    <a:extLst>
                      <a:ext uri="{FF2B5EF4-FFF2-40B4-BE49-F238E27FC236}">
                        <a16:creationId xmlns:a16="http://schemas.microsoft.com/office/drawing/2014/main" id="{3B6637B6-1989-F650-EBE1-44D595762EA0}"/>
                      </a:ext>
                    </a:extLst>
                  </p:cNvPr>
                  <p:cNvSpPr/>
                  <p:nvPr/>
                </p:nvSpPr>
                <p:spPr>
                  <a:xfrm rot="10800000">
                    <a:off x="1927860" y="3801110"/>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2" name="矩形 1021">
                    <a:extLst>
                      <a:ext uri="{FF2B5EF4-FFF2-40B4-BE49-F238E27FC236}">
                        <a16:creationId xmlns:a16="http://schemas.microsoft.com/office/drawing/2014/main" id="{00348CC4-868D-F3B0-A951-67F68E1B317C}"/>
                      </a:ext>
                    </a:extLst>
                  </p:cNvPr>
                  <p:cNvSpPr/>
                  <p:nvPr/>
                </p:nvSpPr>
                <p:spPr>
                  <a:xfrm rot="10800000">
                    <a:off x="33451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3" name="矩形 1022">
                    <a:extLst>
                      <a:ext uri="{FF2B5EF4-FFF2-40B4-BE49-F238E27FC236}">
                        <a16:creationId xmlns:a16="http://schemas.microsoft.com/office/drawing/2014/main" id="{B68A71AC-405B-DEB8-6C61-506F90A28B45}"/>
                      </a:ext>
                    </a:extLst>
                  </p:cNvPr>
                  <p:cNvSpPr/>
                  <p:nvPr/>
                </p:nvSpPr>
                <p:spPr>
                  <a:xfrm rot="10800000">
                    <a:off x="31089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4" name="矩形 1023">
                    <a:extLst>
                      <a:ext uri="{FF2B5EF4-FFF2-40B4-BE49-F238E27FC236}">
                        <a16:creationId xmlns:a16="http://schemas.microsoft.com/office/drawing/2014/main" id="{8C1360CB-781A-69C0-45B4-ACA3AC5E488F}"/>
                      </a:ext>
                    </a:extLst>
                  </p:cNvPr>
                  <p:cNvSpPr/>
                  <p:nvPr/>
                </p:nvSpPr>
                <p:spPr>
                  <a:xfrm rot="10800000">
                    <a:off x="287274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5" name="矩形 1024">
                    <a:extLst>
                      <a:ext uri="{FF2B5EF4-FFF2-40B4-BE49-F238E27FC236}">
                        <a16:creationId xmlns:a16="http://schemas.microsoft.com/office/drawing/2014/main" id="{B954BE27-F539-3431-CA67-AFA7831F865A}"/>
                      </a:ext>
                    </a:extLst>
                  </p:cNvPr>
                  <p:cNvSpPr/>
                  <p:nvPr/>
                </p:nvSpPr>
                <p:spPr>
                  <a:xfrm rot="10800000">
                    <a:off x="2636518"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矩形 1025">
                    <a:extLst>
                      <a:ext uri="{FF2B5EF4-FFF2-40B4-BE49-F238E27FC236}">
                        <a16:creationId xmlns:a16="http://schemas.microsoft.com/office/drawing/2014/main" id="{6CD5085E-EE47-3B38-D7FD-CB84D9C833CB}"/>
                      </a:ext>
                    </a:extLst>
                  </p:cNvPr>
                  <p:cNvSpPr/>
                  <p:nvPr/>
                </p:nvSpPr>
                <p:spPr>
                  <a:xfrm rot="10800000">
                    <a:off x="2400299"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矩形 1026">
                    <a:extLst>
                      <a:ext uri="{FF2B5EF4-FFF2-40B4-BE49-F238E27FC236}">
                        <a16:creationId xmlns:a16="http://schemas.microsoft.com/office/drawing/2014/main" id="{A1AEC892-B39B-3AD3-74CD-77C9FA3F4CC4}"/>
                      </a:ext>
                    </a:extLst>
                  </p:cNvPr>
                  <p:cNvSpPr/>
                  <p:nvPr/>
                </p:nvSpPr>
                <p:spPr>
                  <a:xfrm rot="10800000">
                    <a:off x="216408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8" name="矩形 1027">
                    <a:extLst>
                      <a:ext uri="{FF2B5EF4-FFF2-40B4-BE49-F238E27FC236}">
                        <a16:creationId xmlns:a16="http://schemas.microsoft.com/office/drawing/2014/main" id="{7C510A5F-407B-5F20-72D9-D2E0F8F32BF1}"/>
                      </a:ext>
                    </a:extLst>
                  </p:cNvPr>
                  <p:cNvSpPr/>
                  <p:nvPr/>
                </p:nvSpPr>
                <p:spPr>
                  <a:xfrm rot="10800000">
                    <a:off x="1927860" y="356552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9" name="矩形 1028">
                    <a:extLst>
                      <a:ext uri="{FF2B5EF4-FFF2-40B4-BE49-F238E27FC236}">
                        <a16:creationId xmlns:a16="http://schemas.microsoft.com/office/drawing/2014/main" id="{269A359D-B740-9E39-2F6F-A4AC56C4311E}"/>
                      </a:ext>
                    </a:extLst>
                  </p:cNvPr>
                  <p:cNvSpPr/>
                  <p:nvPr/>
                </p:nvSpPr>
                <p:spPr>
                  <a:xfrm rot="10800000">
                    <a:off x="33451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0" name="矩形 1029">
                    <a:extLst>
                      <a:ext uri="{FF2B5EF4-FFF2-40B4-BE49-F238E27FC236}">
                        <a16:creationId xmlns:a16="http://schemas.microsoft.com/office/drawing/2014/main" id="{7CEB1E4B-6E73-5662-1390-1D907AEAC81C}"/>
                      </a:ext>
                    </a:extLst>
                  </p:cNvPr>
                  <p:cNvSpPr/>
                  <p:nvPr/>
                </p:nvSpPr>
                <p:spPr>
                  <a:xfrm rot="10800000">
                    <a:off x="31089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1" name="矩形 1030">
                    <a:extLst>
                      <a:ext uri="{FF2B5EF4-FFF2-40B4-BE49-F238E27FC236}">
                        <a16:creationId xmlns:a16="http://schemas.microsoft.com/office/drawing/2014/main" id="{66239E23-DBA6-98F3-825B-2349FAB07027}"/>
                      </a:ext>
                    </a:extLst>
                  </p:cNvPr>
                  <p:cNvSpPr/>
                  <p:nvPr/>
                </p:nvSpPr>
                <p:spPr>
                  <a:xfrm rot="10800000">
                    <a:off x="287274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2" name="矩形 1031">
                    <a:extLst>
                      <a:ext uri="{FF2B5EF4-FFF2-40B4-BE49-F238E27FC236}">
                        <a16:creationId xmlns:a16="http://schemas.microsoft.com/office/drawing/2014/main" id="{915E545C-1C72-8DF0-AF96-497665FDCA30}"/>
                      </a:ext>
                    </a:extLst>
                  </p:cNvPr>
                  <p:cNvSpPr/>
                  <p:nvPr/>
                </p:nvSpPr>
                <p:spPr>
                  <a:xfrm rot="10800000">
                    <a:off x="2636518"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3" name="矩形 1032">
                    <a:extLst>
                      <a:ext uri="{FF2B5EF4-FFF2-40B4-BE49-F238E27FC236}">
                        <a16:creationId xmlns:a16="http://schemas.microsoft.com/office/drawing/2014/main" id="{C34ED6EA-843E-68EC-74F9-CC8653E80C59}"/>
                      </a:ext>
                    </a:extLst>
                  </p:cNvPr>
                  <p:cNvSpPr/>
                  <p:nvPr/>
                </p:nvSpPr>
                <p:spPr>
                  <a:xfrm rot="10800000">
                    <a:off x="2400299"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4" name="矩形 1033">
                    <a:extLst>
                      <a:ext uri="{FF2B5EF4-FFF2-40B4-BE49-F238E27FC236}">
                        <a16:creationId xmlns:a16="http://schemas.microsoft.com/office/drawing/2014/main" id="{7C3E53E0-AC15-B70E-9817-29B1D877A28B}"/>
                      </a:ext>
                    </a:extLst>
                  </p:cNvPr>
                  <p:cNvSpPr/>
                  <p:nvPr/>
                </p:nvSpPr>
                <p:spPr>
                  <a:xfrm rot="10800000">
                    <a:off x="216408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5" name="矩形 1034">
                    <a:extLst>
                      <a:ext uri="{FF2B5EF4-FFF2-40B4-BE49-F238E27FC236}">
                        <a16:creationId xmlns:a16="http://schemas.microsoft.com/office/drawing/2014/main" id="{81C7F294-64DC-4FB1-71DD-5452EEDBEB61}"/>
                      </a:ext>
                    </a:extLst>
                  </p:cNvPr>
                  <p:cNvSpPr/>
                  <p:nvPr/>
                </p:nvSpPr>
                <p:spPr>
                  <a:xfrm rot="10800000">
                    <a:off x="1927860" y="3330575"/>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6" name="矩形 1035">
                    <a:extLst>
                      <a:ext uri="{FF2B5EF4-FFF2-40B4-BE49-F238E27FC236}">
                        <a16:creationId xmlns:a16="http://schemas.microsoft.com/office/drawing/2014/main" id="{E4CE15F5-D6E9-FC3C-CC20-675550B2BD85}"/>
                      </a:ext>
                    </a:extLst>
                  </p:cNvPr>
                  <p:cNvSpPr/>
                  <p:nvPr/>
                </p:nvSpPr>
                <p:spPr>
                  <a:xfrm rot="10800000">
                    <a:off x="334518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7" name="矩形 1036">
                    <a:extLst>
                      <a:ext uri="{FF2B5EF4-FFF2-40B4-BE49-F238E27FC236}">
                        <a16:creationId xmlns:a16="http://schemas.microsoft.com/office/drawing/2014/main" id="{6B1065DE-F12E-1E34-73B7-2BB09B73D07E}"/>
                      </a:ext>
                    </a:extLst>
                  </p:cNvPr>
                  <p:cNvSpPr/>
                  <p:nvPr/>
                </p:nvSpPr>
                <p:spPr>
                  <a:xfrm rot="10800000">
                    <a:off x="310896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8" name="矩形 1037">
                    <a:extLst>
                      <a:ext uri="{FF2B5EF4-FFF2-40B4-BE49-F238E27FC236}">
                        <a16:creationId xmlns:a16="http://schemas.microsoft.com/office/drawing/2014/main" id="{B6A9AE27-0115-B8D0-6761-FF8EFDEE60C9}"/>
                      </a:ext>
                    </a:extLst>
                  </p:cNvPr>
                  <p:cNvSpPr/>
                  <p:nvPr/>
                </p:nvSpPr>
                <p:spPr>
                  <a:xfrm rot="10800000">
                    <a:off x="2872740"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9" name="矩形 1038">
                    <a:extLst>
                      <a:ext uri="{FF2B5EF4-FFF2-40B4-BE49-F238E27FC236}">
                        <a16:creationId xmlns:a16="http://schemas.microsoft.com/office/drawing/2014/main" id="{973DE005-860B-BA2D-C1B8-2B52D0D4457B}"/>
                      </a:ext>
                    </a:extLst>
                  </p:cNvPr>
                  <p:cNvSpPr/>
                  <p:nvPr/>
                </p:nvSpPr>
                <p:spPr>
                  <a:xfrm>
                    <a:off x="2636517" y="3094778"/>
                    <a:ext cx="236220" cy="236220"/>
                  </a:xfrm>
                  <a:prstGeom prst="rect">
                    <a:avLst/>
                  </a:prstGeom>
                  <a:solidFill>
                    <a:schemeClr val="accent1">
                      <a:lumMod val="40000"/>
                      <a:lumOff val="60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0" name="组合 889">
                  <a:extLst>
                    <a:ext uri="{FF2B5EF4-FFF2-40B4-BE49-F238E27FC236}">
                      <a16:creationId xmlns:a16="http://schemas.microsoft.com/office/drawing/2014/main" id="{89282D47-E9B6-36F4-E4AB-411100C92B19}"/>
                    </a:ext>
                  </a:extLst>
                </p:cNvPr>
                <p:cNvGrpSpPr/>
                <p:nvPr/>
              </p:nvGrpSpPr>
              <p:grpSpPr>
                <a:xfrm>
                  <a:off x="4127400" y="2892557"/>
                  <a:ext cx="1481996" cy="2430316"/>
                  <a:chOff x="4127400" y="2892557"/>
                  <a:chExt cx="1481996" cy="2430316"/>
                </a:xfrm>
              </p:grpSpPr>
              <p:grpSp>
                <p:nvGrpSpPr>
                  <p:cNvPr id="891" name="组合 890">
                    <a:extLst>
                      <a:ext uri="{FF2B5EF4-FFF2-40B4-BE49-F238E27FC236}">
                        <a16:creationId xmlns:a16="http://schemas.microsoft.com/office/drawing/2014/main" id="{8BBE03CA-FE08-F6F3-3657-92124EC2AA1B}"/>
                      </a:ext>
                    </a:extLst>
                  </p:cNvPr>
                  <p:cNvGrpSpPr/>
                  <p:nvPr/>
                </p:nvGrpSpPr>
                <p:grpSpPr>
                  <a:xfrm>
                    <a:off x="4127400" y="2892557"/>
                    <a:ext cx="1481996" cy="2430316"/>
                    <a:chOff x="894295" y="2433638"/>
                    <a:chExt cx="1481996" cy="2430316"/>
                  </a:xfrm>
                </p:grpSpPr>
                <p:grpSp>
                  <p:nvGrpSpPr>
                    <p:cNvPr id="901" name="组合 900">
                      <a:extLst>
                        <a:ext uri="{FF2B5EF4-FFF2-40B4-BE49-F238E27FC236}">
                          <a16:creationId xmlns:a16="http://schemas.microsoft.com/office/drawing/2014/main" id="{3C6DFAE8-DD28-9F93-E980-313782DD5DD9}"/>
                        </a:ext>
                      </a:extLst>
                    </p:cNvPr>
                    <p:cNvGrpSpPr/>
                    <p:nvPr/>
                  </p:nvGrpSpPr>
                  <p:grpSpPr>
                    <a:xfrm>
                      <a:off x="894295" y="278185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982" name="矩形 981">
                        <a:extLst>
                          <a:ext uri="{FF2B5EF4-FFF2-40B4-BE49-F238E27FC236}">
                            <a16:creationId xmlns:a16="http://schemas.microsoft.com/office/drawing/2014/main" id="{3947027B-2A2B-AB93-B526-6632C2463B72}"/>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3" name="矩形 982">
                        <a:extLst>
                          <a:ext uri="{FF2B5EF4-FFF2-40B4-BE49-F238E27FC236}">
                            <a16:creationId xmlns:a16="http://schemas.microsoft.com/office/drawing/2014/main" id="{4BD82D9A-F753-B292-23FE-0F1F956A65E7}"/>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4" name="矩形 983">
                        <a:extLst>
                          <a:ext uri="{FF2B5EF4-FFF2-40B4-BE49-F238E27FC236}">
                            <a16:creationId xmlns:a16="http://schemas.microsoft.com/office/drawing/2014/main" id="{E9FD9F60-C27D-0541-CAC4-C8D62B1D4328}"/>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5" name="矩形 984">
                        <a:extLst>
                          <a:ext uri="{FF2B5EF4-FFF2-40B4-BE49-F238E27FC236}">
                            <a16:creationId xmlns:a16="http://schemas.microsoft.com/office/drawing/2014/main" id="{8B154DD7-C40B-6E6A-73F6-E51B9B70073A}"/>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6" name="矩形 985">
                        <a:extLst>
                          <a:ext uri="{FF2B5EF4-FFF2-40B4-BE49-F238E27FC236}">
                            <a16:creationId xmlns:a16="http://schemas.microsoft.com/office/drawing/2014/main" id="{073FB196-0D07-EA2F-56DE-98DDD3F7B443}"/>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7" name="矩形 986">
                        <a:extLst>
                          <a:ext uri="{FF2B5EF4-FFF2-40B4-BE49-F238E27FC236}">
                            <a16:creationId xmlns:a16="http://schemas.microsoft.com/office/drawing/2014/main" id="{76CA1655-6CAC-2B6C-13C8-5DC7F73A7BC2}"/>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8" name="矩形 987">
                        <a:extLst>
                          <a:ext uri="{FF2B5EF4-FFF2-40B4-BE49-F238E27FC236}">
                            <a16:creationId xmlns:a16="http://schemas.microsoft.com/office/drawing/2014/main" id="{F2E307DE-B9C5-1498-D1B3-99C37B91D96F}"/>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9" name="矩形 988">
                        <a:extLst>
                          <a:ext uri="{FF2B5EF4-FFF2-40B4-BE49-F238E27FC236}">
                            <a16:creationId xmlns:a16="http://schemas.microsoft.com/office/drawing/2014/main" id="{A1C7068F-AF33-9E11-558A-13C501B11571}"/>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0" name="矩形 989">
                        <a:extLst>
                          <a:ext uri="{FF2B5EF4-FFF2-40B4-BE49-F238E27FC236}">
                            <a16:creationId xmlns:a16="http://schemas.microsoft.com/office/drawing/2014/main" id="{8B7E9481-5EF9-6EDB-B60A-B0A371DB9C48}"/>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2" name="组合 901">
                      <a:extLst>
                        <a:ext uri="{FF2B5EF4-FFF2-40B4-BE49-F238E27FC236}">
                          <a16:creationId xmlns:a16="http://schemas.microsoft.com/office/drawing/2014/main" id="{51CA2384-520C-044A-968E-1C0BD27C0ED2}"/>
                        </a:ext>
                      </a:extLst>
                    </p:cNvPr>
                    <p:cNvGrpSpPr/>
                    <p:nvPr/>
                  </p:nvGrpSpPr>
                  <p:grpSpPr>
                    <a:xfrm>
                      <a:off x="1444725" y="2433638"/>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973" name="矩形 972">
                        <a:extLst>
                          <a:ext uri="{FF2B5EF4-FFF2-40B4-BE49-F238E27FC236}">
                            <a16:creationId xmlns:a16="http://schemas.microsoft.com/office/drawing/2014/main" id="{6EA9C8F7-4846-C049-C5FD-97EA1B671E8A}"/>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4" name="矩形 973">
                        <a:extLst>
                          <a:ext uri="{FF2B5EF4-FFF2-40B4-BE49-F238E27FC236}">
                            <a16:creationId xmlns:a16="http://schemas.microsoft.com/office/drawing/2014/main" id="{FF6299B3-15E4-D1AB-5541-7F5064887000}"/>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5" name="矩形 974">
                        <a:extLst>
                          <a:ext uri="{FF2B5EF4-FFF2-40B4-BE49-F238E27FC236}">
                            <a16:creationId xmlns:a16="http://schemas.microsoft.com/office/drawing/2014/main" id="{A260D549-AD44-0F27-2557-57236ADCD91C}"/>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6" name="矩形 975">
                        <a:extLst>
                          <a:ext uri="{FF2B5EF4-FFF2-40B4-BE49-F238E27FC236}">
                            <a16:creationId xmlns:a16="http://schemas.microsoft.com/office/drawing/2014/main" id="{6B940737-5305-FDAB-AEE5-193B992F9E94}"/>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7" name="矩形 976">
                        <a:extLst>
                          <a:ext uri="{FF2B5EF4-FFF2-40B4-BE49-F238E27FC236}">
                            <a16:creationId xmlns:a16="http://schemas.microsoft.com/office/drawing/2014/main" id="{912F1F90-C9CA-F6EF-F4A5-0BF5E989BA3C}"/>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8" name="矩形 977">
                        <a:extLst>
                          <a:ext uri="{FF2B5EF4-FFF2-40B4-BE49-F238E27FC236}">
                            <a16:creationId xmlns:a16="http://schemas.microsoft.com/office/drawing/2014/main" id="{C5503D6C-E05E-3902-6038-C47996FB098C}"/>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9" name="矩形 978">
                        <a:extLst>
                          <a:ext uri="{FF2B5EF4-FFF2-40B4-BE49-F238E27FC236}">
                            <a16:creationId xmlns:a16="http://schemas.microsoft.com/office/drawing/2014/main" id="{581CD220-E433-C35F-6E34-D38234A4746F}"/>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 name="矩形 979">
                        <a:extLst>
                          <a:ext uri="{FF2B5EF4-FFF2-40B4-BE49-F238E27FC236}">
                            <a16:creationId xmlns:a16="http://schemas.microsoft.com/office/drawing/2014/main" id="{AAABBF04-64FD-5B44-19B1-3B0D3CF8BCB5}"/>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1" name="矩形 980">
                        <a:extLst>
                          <a:ext uri="{FF2B5EF4-FFF2-40B4-BE49-F238E27FC236}">
                            <a16:creationId xmlns:a16="http://schemas.microsoft.com/office/drawing/2014/main" id="{338D1A77-2CA5-0CED-B941-43E0CA9AFCF5}"/>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3" name="组合 902">
                      <a:extLst>
                        <a:ext uri="{FF2B5EF4-FFF2-40B4-BE49-F238E27FC236}">
                          <a16:creationId xmlns:a16="http://schemas.microsoft.com/office/drawing/2014/main" id="{07EED28A-81FB-BB6C-7EBA-56F626305379}"/>
                        </a:ext>
                      </a:extLst>
                    </p:cNvPr>
                    <p:cNvGrpSpPr/>
                    <p:nvPr/>
                  </p:nvGrpSpPr>
                  <p:grpSpPr>
                    <a:xfrm>
                      <a:off x="898900" y="3941169"/>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964" name="矩形 963">
                        <a:extLst>
                          <a:ext uri="{FF2B5EF4-FFF2-40B4-BE49-F238E27FC236}">
                            <a16:creationId xmlns:a16="http://schemas.microsoft.com/office/drawing/2014/main" id="{230C50E8-5AAF-1A19-6045-876BA0794395}"/>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5" name="矩形 964">
                        <a:extLst>
                          <a:ext uri="{FF2B5EF4-FFF2-40B4-BE49-F238E27FC236}">
                            <a16:creationId xmlns:a16="http://schemas.microsoft.com/office/drawing/2014/main" id="{E969CDE5-4318-BFFC-8F71-42F6B4D00F75}"/>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6" name="矩形 965">
                        <a:extLst>
                          <a:ext uri="{FF2B5EF4-FFF2-40B4-BE49-F238E27FC236}">
                            <a16:creationId xmlns:a16="http://schemas.microsoft.com/office/drawing/2014/main" id="{D9030B9E-BDBB-F73A-6C9C-427BC3E6EE85}"/>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7" name="矩形 966">
                        <a:extLst>
                          <a:ext uri="{FF2B5EF4-FFF2-40B4-BE49-F238E27FC236}">
                            <a16:creationId xmlns:a16="http://schemas.microsoft.com/office/drawing/2014/main" id="{75DB79D7-3B17-E57A-690F-32EC8DCD755F}"/>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8" name="矩形 967">
                        <a:extLst>
                          <a:ext uri="{FF2B5EF4-FFF2-40B4-BE49-F238E27FC236}">
                            <a16:creationId xmlns:a16="http://schemas.microsoft.com/office/drawing/2014/main" id="{5E813A26-07DB-B5AC-E9D0-C5EFBF503DDF}"/>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9" name="矩形 968">
                        <a:extLst>
                          <a:ext uri="{FF2B5EF4-FFF2-40B4-BE49-F238E27FC236}">
                            <a16:creationId xmlns:a16="http://schemas.microsoft.com/office/drawing/2014/main" id="{C818609A-92E5-13B6-279D-E087DA18EDC6}"/>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0" name="矩形 969">
                        <a:extLst>
                          <a:ext uri="{FF2B5EF4-FFF2-40B4-BE49-F238E27FC236}">
                            <a16:creationId xmlns:a16="http://schemas.microsoft.com/office/drawing/2014/main" id="{EF2D1D71-9C24-A156-E247-F1C389EFC688}"/>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1" name="矩形 970">
                        <a:extLst>
                          <a:ext uri="{FF2B5EF4-FFF2-40B4-BE49-F238E27FC236}">
                            <a16:creationId xmlns:a16="http://schemas.microsoft.com/office/drawing/2014/main" id="{1320D0E3-3996-6A4B-31A2-66CF6361EDF9}"/>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2" name="矩形 971">
                        <a:extLst>
                          <a:ext uri="{FF2B5EF4-FFF2-40B4-BE49-F238E27FC236}">
                            <a16:creationId xmlns:a16="http://schemas.microsoft.com/office/drawing/2014/main" id="{4AA55EDC-5258-8B51-BD52-0BA12091B7B7}"/>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4" name="组合 903">
                      <a:extLst>
                        <a:ext uri="{FF2B5EF4-FFF2-40B4-BE49-F238E27FC236}">
                          <a16:creationId xmlns:a16="http://schemas.microsoft.com/office/drawing/2014/main" id="{0A76EAE8-AD26-C439-15CB-852067D7E13E}"/>
                        </a:ext>
                      </a:extLst>
                    </p:cNvPr>
                    <p:cNvGrpSpPr/>
                    <p:nvPr/>
                  </p:nvGrpSpPr>
                  <p:grpSpPr>
                    <a:xfrm>
                      <a:off x="1450359" y="3611593"/>
                      <a:ext cx="925932" cy="922785"/>
                      <a:chOff x="5453969" y="4946390"/>
                      <a:chExt cx="1127563" cy="1123730"/>
                    </a:xfrm>
                    <a:solidFill>
                      <a:schemeClr val="accent6">
                        <a:lumMod val="20000"/>
                        <a:lumOff val="80000"/>
                        <a:alpha val="50000"/>
                      </a:schemeClr>
                    </a:solidFill>
                    <a:scene3d>
                      <a:camera prst="isometricOffAxis2Right"/>
                      <a:lightRig rig="threePt" dir="t"/>
                    </a:scene3d>
                  </p:grpSpPr>
                  <p:sp>
                    <p:nvSpPr>
                      <p:cNvPr id="955" name="矩形 954">
                        <a:extLst>
                          <a:ext uri="{FF2B5EF4-FFF2-40B4-BE49-F238E27FC236}">
                            <a16:creationId xmlns:a16="http://schemas.microsoft.com/office/drawing/2014/main" id="{8C98CE9F-A0E3-6E6B-C67D-97A5F9A534E4}"/>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6" name="矩形 955">
                        <a:extLst>
                          <a:ext uri="{FF2B5EF4-FFF2-40B4-BE49-F238E27FC236}">
                            <a16:creationId xmlns:a16="http://schemas.microsoft.com/office/drawing/2014/main" id="{ABD4BB6A-BE98-9F59-7832-2C1E0475E29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7" name="矩形 956">
                        <a:extLst>
                          <a:ext uri="{FF2B5EF4-FFF2-40B4-BE49-F238E27FC236}">
                            <a16:creationId xmlns:a16="http://schemas.microsoft.com/office/drawing/2014/main" id="{AE25D0F5-D89C-2F42-9154-B6018A5DE35E}"/>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8" name="矩形 957">
                        <a:extLst>
                          <a:ext uri="{FF2B5EF4-FFF2-40B4-BE49-F238E27FC236}">
                            <a16:creationId xmlns:a16="http://schemas.microsoft.com/office/drawing/2014/main" id="{0DCF2DED-8489-0D7F-CC0C-A2AC05FDED22}"/>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9" name="矩形 958">
                        <a:extLst>
                          <a:ext uri="{FF2B5EF4-FFF2-40B4-BE49-F238E27FC236}">
                            <a16:creationId xmlns:a16="http://schemas.microsoft.com/office/drawing/2014/main" id="{533A8542-DF96-1005-7662-4E4E9AB720FC}"/>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0" name="矩形 959">
                        <a:extLst>
                          <a:ext uri="{FF2B5EF4-FFF2-40B4-BE49-F238E27FC236}">
                            <a16:creationId xmlns:a16="http://schemas.microsoft.com/office/drawing/2014/main" id="{BAA896E3-5607-B50C-5F91-AF417561EE2E}"/>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1" name="矩形 960">
                        <a:extLst>
                          <a:ext uri="{FF2B5EF4-FFF2-40B4-BE49-F238E27FC236}">
                            <a16:creationId xmlns:a16="http://schemas.microsoft.com/office/drawing/2014/main" id="{254832D6-1B47-5FB7-4D2A-EFE75933028E}"/>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2" name="矩形 961">
                        <a:extLst>
                          <a:ext uri="{FF2B5EF4-FFF2-40B4-BE49-F238E27FC236}">
                            <a16:creationId xmlns:a16="http://schemas.microsoft.com/office/drawing/2014/main" id="{569D31AE-81F0-FC17-A2C4-D6EBF4F80E9D}"/>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3" name="矩形 962">
                        <a:extLst>
                          <a:ext uri="{FF2B5EF4-FFF2-40B4-BE49-F238E27FC236}">
                            <a16:creationId xmlns:a16="http://schemas.microsoft.com/office/drawing/2014/main" id="{F2928E36-9B22-8E02-F271-A658A65B6949}"/>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5" name="组合 904">
                      <a:extLst>
                        <a:ext uri="{FF2B5EF4-FFF2-40B4-BE49-F238E27FC236}">
                          <a16:creationId xmlns:a16="http://schemas.microsoft.com/office/drawing/2014/main" id="{8E9EDDCF-4FD2-16D9-3BAB-729759511A2F}"/>
                        </a:ext>
                      </a:extLst>
                    </p:cNvPr>
                    <p:cNvGrpSpPr/>
                    <p:nvPr/>
                  </p:nvGrpSpPr>
                  <p:grpSpPr>
                    <a:xfrm>
                      <a:off x="1181218" y="2591641"/>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946" name="矩形 945">
                        <a:extLst>
                          <a:ext uri="{FF2B5EF4-FFF2-40B4-BE49-F238E27FC236}">
                            <a16:creationId xmlns:a16="http://schemas.microsoft.com/office/drawing/2014/main" id="{B13D0C47-E4D1-4FB4-547C-181E1F6A7CFA}"/>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7" name="矩形 946">
                        <a:extLst>
                          <a:ext uri="{FF2B5EF4-FFF2-40B4-BE49-F238E27FC236}">
                            <a16:creationId xmlns:a16="http://schemas.microsoft.com/office/drawing/2014/main" id="{55AE72CB-5948-9DE9-775E-D45E3E1FA9E3}"/>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8" name="矩形 947">
                        <a:extLst>
                          <a:ext uri="{FF2B5EF4-FFF2-40B4-BE49-F238E27FC236}">
                            <a16:creationId xmlns:a16="http://schemas.microsoft.com/office/drawing/2014/main" id="{592C41F1-82C3-B675-AF15-56632837C8F2}"/>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9" name="矩形 948">
                        <a:extLst>
                          <a:ext uri="{FF2B5EF4-FFF2-40B4-BE49-F238E27FC236}">
                            <a16:creationId xmlns:a16="http://schemas.microsoft.com/office/drawing/2014/main" id="{9D0C65AC-7520-0547-3965-38B79CD6E091}"/>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0" name="矩形 949">
                        <a:extLst>
                          <a:ext uri="{FF2B5EF4-FFF2-40B4-BE49-F238E27FC236}">
                            <a16:creationId xmlns:a16="http://schemas.microsoft.com/office/drawing/2014/main" id="{E120F996-4216-5FEE-87EF-8D295E1760A3}"/>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1" name="矩形 950">
                        <a:extLst>
                          <a:ext uri="{FF2B5EF4-FFF2-40B4-BE49-F238E27FC236}">
                            <a16:creationId xmlns:a16="http://schemas.microsoft.com/office/drawing/2014/main" id="{09506E33-1978-1605-71CC-918B21A142BA}"/>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2" name="矩形 951">
                        <a:extLst>
                          <a:ext uri="{FF2B5EF4-FFF2-40B4-BE49-F238E27FC236}">
                            <a16:creationId xmlns:a16="http://schemas.microsoft.com/office/drawing/2014/main" id="{8E9C848D-725D-C152-8A57-A8132B68193D}"/>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3" name="矩形 952">
                        <a:extLst>
                          <a:ext uri="{FF2B5EF4-FFF2-40B4-BE49-F238E27FC236}">
                            <a16:creationId xmlns:a16="http://schemas.microsoft.com/office/drawing/2014/main" id="{7EBC33BA-6F05-B5F7-1F83-94C8D73D2706}"/>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4" name="矩形 953">
                        <a:extLst>
                          <a:ext uri="{FF2B5EF4-FFF2-40B4-BE49-F238E27FC236}">
                            <a16:creationId xmlns:a16="http://schemas.microsoft.com/office/drawing/2014/main" id="{6957ADA9-FF4A-81F7-B0FB-AE8D89D4D916}"/>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6" name="组合 905">
                      <a:extLst>
                        <a:ext uri="{FF2B5EF4-FFF2-40B4-BE49-F238E27FC236}">
                          <a16:creationId xmlns:a16="http://schemas.microsoft.com/office/drawing/2014/main" id="{F5960415-397C-3C69-747F-DABC91680F25}"/>
                        </a:ext>
                      </a:extLst>
                    </p:cNvPr>
                    <p:cNvGrpSpPr/>
                    <p:nvPr/>
                  </p:nvGrpSpPr>
                  <p:grpSpPr>
                    <a:xfrm>
                      <a:off x="894415" y="3356208"/>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937" name="矩形 936">
                        <a:extLst>
                          <a:ext uri="{FF2B5EF4-FFF2-40B4-BE49-F238E27FC236}">
                            <a16:creationId xmlns:a16="http://schemas.microsoft.com/office/drawing/2014/main" id="{6A80226B-BA64-DF8E-60B7-83B421C8127A}"/>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矩形 937">
                        <a:extLst>
                          <a:ext uri="{FF2B5EF4-FFF2-40B4-BE49-F238E27FC236}">
                            <a16:creationId xmlns:a16="http://schemas.microsoft.com/office/drawing/2014/main" id="{F5D43BFF-D894-B72D-B698-E886A19B3F85}"/>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矩形 938">
                        <a:extLst>
                          <a:ext uri="{FF2B5EF4-FFF2-40B4-BE49-F238E27FC236}">
                            <a16:creationId xmlns:a16="http://schemas.microsoft.com/office/drawing/2014/main" id="{51C0EB28-DD0C-1352-67A5-76C513E00381}"/>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0" name="矩形 939">
                        <a:extLst>
                          <a:ext uri="{FF2B5EF4-FFF2-40B4-BE49-F238E27FC236}">
                            <a16:creationId xmlns:a16="http://schemas.microsoft.com/office/drawing/2014/main" id="{CDF702E3-C5D8-FE4B-1EB0-87100BB8C1D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1" name="矩形 940">
                        <a:extLst>
                          <a:ext uri="{FF2B5EF4-FFF2-40B4-BE49-F238E27FC236}">
                            <a16:creationId xmlns:a16="http://schemas.microsoft.com/office/drawing/2014/main" id="{B0DAF2D4-A85F-2B6A-6BC2-07D1DBBF7BA4}"/>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2" name="矩形 941">
                        <a:extLst>
                          <a:ext uri="{FF2B5EF4-FFF2-40B4-BE49-F238E27FC236}">
                            <a16:creationId xmlns:a16="http://schemas.microsoft.com/office/drawing/2014/main" id="{0A10851F-3817-590C-3AD5-01867EEA6CC1}"/>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3" name="矩形 942">
                        <a:extLst>
                          <a:ext uri="{FF2B5EF4-FFF2-40B4-BE49-F238E27FC236}">
                            <a16:creationId xmlns:a16="http://schemas.microsoft.com/office/drawing/2014/main" id="{9128901D-2152-3C59-C9CD-3E1A12EF006C}"/>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4" name="矩形 943">
                        <a:extLst>
                          <a:ext uri="{FF2B5EF4-FFF2-40B4-BE49-F238E27FC236}">
                            <a16:creationId xmlns:a16="http://schemas.microsoft.com/office/drawing/2014/main" id="{18E0B8AE-FCFE-D592-32C6-D87D9E89F146}"/>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5" name="矩形 944">
                        <a:extLst>
                          <a:ext uri="{FF2B5EF4-FFF2-40B4-BE49-F238E27FC236}">
                            <a16:creationId xmlns:a16="http://schemas.microsoft.com/office/drawing/2014/main" id="{8D89D9FD-B2A0-4779-4629-A7FF07357D53}"/>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7" name="组合 906">
                      <a:extLst>
                        <a:ext uri="{FF2B5EF4-FFF2-40B4-BE49-F238E27FC236}">
                          <a16:creationId xmlns:a16="http://schemas.microsoft.com/office/drawing/2014/main" id="{B5862C49-9F2E-4C39-8829-F9E20D80FDE7}"/>
                        </a:ext>
                      </a:extLst>
                    </p:cNvPr>
                    <p:cNvGrpSpPr/>
                    <p:nvPr/>
                  </p:nvGrpSpPr>
                  <p:grpSpPr>
                    <a:xfrm>
                      <a:off x="1444725" y="3014810"/>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928" name="矩形 927">
                        <a:extLst>
                          <a:ext uri="{FF2B5EF4-FFF2-40B4-BE49-F238E27FC236}">
                            <a16:creationId xmlns:a16="http://schemas.microsoft.com/office/drawing/2014/main" id="{66A09398-2FC6-88ED-131A-4826818D2A8C}"/>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9" name="矩形 928">
                        <a:extLst>
                          <a:ext uri="{FF2B5EF4-FFF2-40B4-BE49-F238E27FC236}">
                            <a16:creationId xmlns:a16="http://schemas.microsoft.com/office/drawing/2014/main" id="{DC1E40AC-3EB6-DD23-5B35-356649C916F2}"/>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0" name="矩形 929">
                        <a:extLst>
                          <a:ext uri="{FF2B5EF4-FFF2-40B4-BE49-F238E27FC236}">
                            <a16:creationId xmlns:a16="http://schemas.microsoft.com/office/drawing/2014/main" id="{4B03C633-D94A-6DF6-C458-250D54AA52EF}"/>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1" name="矩形 930">
                        <a:extLst>
                          <a:ext uri="{FF2B5EF4-FFF2-40B4-BE49-F238E27FC236}">
                            <a16:creationId xmlns:a16="http://schemas.microsoft.com/office/drawing/2014/main" id="{61DAA7D5-86B0-D7AF-925B-87EEB25B5147}"/>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2" name="矩形 931">
                        <a:extLst>
                          <a:ext uri="{FF2B5EF4-FFF2-40B4-BE49-F238E27FC236}">
                            <a16:creationId xmlns:a16="http://schemas.microsoft.com/office/drawing/2014/main" id="{4087F38C-0962-870D-AFF1-274F418FB61C}"/>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3" name="矩形 932">
                        <a:extLst>
                          <a:ext uri="{FF2B5EF4-FFF2-40B4-BE49-F238E27FC236}">
                            <a16:creationId xmlns:a16="http://schemas.microsoft.com/office/drawing/2014/main" id="{CD3E4582-98CD-EDEB-FF9E-EC178A7651F3}"/>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4" name="矩形 933">
                        <a:extLst>
                          <a:ext uri="{FF2B5EF4-FFF2-40B4-BE49-F238E27FC236}">
                            <a16:creationId xmlns:a16="http://schemas.microsoft.com/office/drawing/2014/main" id="{C1CD8D5F-A2DB-5046-1AEB-BC3015E021A3}"/>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矩形 934">
                        <a:extLst>
                          <a:ext uri="{FF2B5EF4-FFF2-40B4-BE49-F238E27FC236}">
                            <a16:creationId xmlns:a16="http://schemas.microsoft.com/office/drawing/2014/main" id="{AF22CBEC-9FAC-93B9-B320-EF574874A390}"/>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6" name="矩形 935">
                        <a:extLst>
                          <a:ext uri="{FF2B5EF4-FFF2-40B4-BE49-F238E27FC236}">
                            <a16:creationId xmlns:a16="http://schemas.microsoft.com/office/drawing/2014/main" id="{BA25DF00-9655-A802-F174-3FFEDCC357BB}"/>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8" name="组合 907">
                      <a:extLst>
                        <a:ext uri="{FF2B5EF4-FFF2-40B4-BE49-F238E27FC236}">
                          <a16:creationId xmlns:a16="http://schemas.microsoft.com/office/drawing/2014/main" id="{DD05195B-9027-CA65-5E0D-15AB893A4AA5}"/>
                        </a:ext>
                      </a:extLst>
                    </p:cNvPr>
                    <p:cNvGrpSpPr/>
                    <p:nvPr/>
                  </p:nvGrpSpPr>
                  <p:grpSpPr>
                    <a:xfrm>
                      <a:off x="1174312" y="3766923"/>
                      <a:ext cx="925932" cy="922785"/>
                      <a:chOff x="5453969" y="4946390"/>
                      <a:chExt cx="1127563" cy="1123730"/>
                    </a:xfrm>
                    <a:solidFill>
                      <a:schemeClr val="accent4">
                        <a:lumMod val="40000"/>
                        <a:lumOff val="60000"/>
                        <a:alpha val="50000"/>
                      </a:schemeClr>
                    </a:solidFill>
                    <a:scene3d>
                      <a:camera prst="isometricOffAxis2Right"/>
                      <a:lightRig rig="threePt" dir="t"/>
                    </a:scene3d>
                  </p:grpSpPr>
                  <p:sp>
                    <p:nvSpPr>
                      <p:cNvPr id="919" name="矩形 918">
                        <a:extLst>
                          <a:ext uri="{FF2B5EF4-FFF2-40B4-BE49-F238E27FC236}">
                            <a16:creationId xmlns:a16="http://schemas.microsoft.com/office/drawing/2014/main" id="{6E0AA53E-CE0C-C587-15B3-7664CDA79358}"/>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0" name="矩形 919">
                        <a:extLst>
                          <a:ext uri="{FF2B5EF4-FFF2-40B4-BE49-F238E27FC236}">
                            <a16:creationId xmlns:a16="http://schemas.microsoft.com/office/drawing/2014/main" id="{E2C02D59-6E5A-E7FF-B165-D89793A1DE8D}"/>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 name="矩形 920">
                        <a:extLst>
                          <a:ext uri="{FF2B5EF4-FFF2-40B4-BE49-F238E27FC236}">
                            <a16:creationId xmlns:a16="http://schemas.microsoft.com/office/drawing/2014/main" id="{76D1FED6-809D-8D17-439C-620D9E052076}"/>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2" name="矩形 921">
                        <a:extLst>
                          <a:ext uri="{FF2B5EF4-FFF2-40B4-BE49-F238E27FC236}">
                            <a16:creationId xmlns:a16="http://schemas.microsoft.com/office/drawing/2014/main" id="{406A2DA3-2A2F-CD87-D981-641331A1E825}"/>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3" name="矩形 922">
                        <a:extLst>
                          <a:ext uri="{FF2B5EF4-FFF2-40B4-BE49-F238E27FC236}">
                            <a16:creationId xmlns:a16="http://schemas.microsoft.com/office/drawing/2014/main" id="{4DAADB64-CA47-ECC5-6542-A59053E1B19A}"/>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4" name="矩形 923">
                        <a:extLst>
                          <a:ext uri="{FF2B5EF4-FFF2-40B4-BE49-F238E27FC236}">
                            <a16:creationId xmlns:a16="http://schemas.microsoft.com/office/drawing/2014/main" id="{02A97D58-CB63-DF5E-905B-4712A66B8C31}"/>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5" name="矩形 924">
                        <a:extLst>
                          <a:ext uri="{FF2B5EF4-FFF2-40B4-BE49-F238E27FC236}">
                            <a16:creationId xmlns:a16="http://schemas.microsoft.com/office/drawing/2014/main" id="{3CF62BDE-8C8E-10F9-5AEF-4F554CF71184}"/>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矩形 925">
                        <a:extLst>
                          <a:ext uri="{FF2B5EF4-FFF2-40B4-BE49-F238E27FC236}">
                            <a16:creationId xmlns:a16="http://schemas.microsoft.com/office/drawing/2014/main" id="{D949D181-9EA8-2EA5-59A3-4FAA26EF248C}"/>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7" name="矩形 926">
                        <a:extLst>
                          <a:ext uri="{FF2B5EF4-FFF2-40B4-BE49-F238E27FC236}">
                            <a16:creationId xmlns:a16="http://schemas.microsoft.com/office/drawing/2014/main" id="{71D3418F-278A-23DB-EC23-D625A12E9A61}"/>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9" name="组合 908">
                      <a:extLst>
                        <a:ext uri="{FF2B5EF4-FFF2-40B4-BE49-F238E27FC236}">
                          <a16:creationId xmlns:a16="http://schemas.microsoft.com/office/drawing/2014/main" id="{13A2CB80-C566-FCBA-3A5E-DC3A74A2CE3D}"/>
                        </a:ext>
                      </a:extLst>
                    </p:cNvPr>
                    <p:cNvGrpSpPr/>
                    <p:nvPr/>
                  </p:nvGrpSpPr>
                  <p:grpSpPr>
                    <a:xfrm>
                      <a:off x="1180471" y="3188183"/>
                      <a:ext cx="925932" cy="922785"/>
                      <a:chOff x="5453969" y="4946390"/>
                      <a:chExt cx="1127563" cy="1123730"/>
                    </a:xfrm>
                    <a:solidFill>
                      <a:srgbClr val="F0ADA8">
                        <a:alpha val="49804"/>
                      </a:srgbClr>
                    </a:solidFill>
                    <a:scene3d>
                      <a:camera prst="isometricOffAxis2Right"/>
                      <a:lightRig rig="threePt" dir="t"/>
                    </a:scene3d>
                  </p:grpSpPr>
                  <p:sp>
                    <p:nvSpPr>
                      <p:cNvPr id="910" name="矩形 909">
                        <a:extLst>
                          <a:ext uri="{FF2B5EF4-FFF2-40B4-BE49-F238E27FC236}">
                            <a16:creationId xmlns:a16="http://schemas.microsoft.com/office/drawing/2014/main" id="{0B78EA2A-D94E-AA25-9B3C-6068EBBD2ECB}"/>
                          </a:ext>
                        </a:extLst>
                      </p:cNvPr>
                      <p:cNvSpPr/>
                      <p:nvPr/>
                    </p:nvSpPr>
                    <p:spPr>
                      <a:xfrm>
                        <a:off x="5453969"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1" name="矩形 910">
                        <a:extLst>
                          <a:ext uri="{FF2B5EF4-FFF2-40B4-BE49-F238E27FC236}">
                            <a16:creationId xmlns:a16="http://schemas.microsoft.com/office/drawing/2014/main" id="{90BFE5AD-FF76-D4F1-1FDE-3A194D69028E}"/>
                          </a:ext>
                        </a:extLst>
                      </p:cNvPr>
                      <p:cNvSpPr/>
                      <p:nvPr/>
                    </p:nvSpPr>
                    <p:spPr>
                      <a:xfrm>
                        <a:off x="5829821"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2" name="矩形 911">
                        <a:extLst>
                          <a:ext uri="{FF2B5EF4-FFF2-40B4-BE49-F238E27FC236}">
                            <a16:creationId xmlns:a16="http://schemas.microsoft.com/office/drawing/2014/main" id="{D8D3C0D9-8DCB-2CDE-802F-6EBD2118FC63}"/>
                          </a:ext>
                        </a:extLst>
                      </p:cNvPr>
                      <p:cNvSpPr/>
                      <p:nvPr/>
                    </p:nvSpPr>
                    <p:spPr>
                      <a:xfrm>
                        <a:off x="6205678" y="4946390"/>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3" name="矩形 912">
                        <a:extLst>
                          <a:ext uri="{FF2B5EF4-FFF2-40B4-BE49-F238E27FC236}">
                            <a16:creationId xmlns:a16="http://schemas.microsoft.com/office/drawing/2014/main" id="{E01DBAF0-B976-5DF2-4529-C7DF6B5C19C5}"/>
                          </a:ext>
                        </a:extLst>
                      </p:cNvPr>
                      <p:cNvSpPr/>
                      <p:nvPr/>
                    </p:nvSpPr>
                    <p:spPr>
                      <a:xfrm>
                        <a:off x="545396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4" name="矩形 913">
                        <a:extLst>
                          <a:ext uri="{FF2B5EF4-FFF2-40B4-BE49-F238E27FC236}">
                            <a16:creationId xmlns:a16="http://schemas.microsoft.com/office/drawing/2014/main" id="{571FC2ED-E350-B8FC-01A3-9E894281DDBD}"/>
                          </a:ext>
                        </a:extLst>
                      </p:cNvPr>
                      <p:cNvSpPr/>
                      <p:nvPr/>
                    </p:nvSpPr>
                    <p:spPr>
                      <a:xfrm rot="10800000">
                        <a:off x="6205679"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5" name="矩形 914">
                        <a:extLst>
                          <a:ext uri="{FF2B5EF4-FFF2-40B4-BE49-F238E27FC236}">
                            <a16:creationId xmlns:a16="http://schemas.microsoft.com/office/drawing/2014/main" id="{7B93B750-9A55-D7F0-DCC8-5B52ED55E4A4}"/>
                          </a:ext>
                        </a:extLst>
                      </p:cNvPr>
                      <p:cNvSpPr/>
                      <p:nvPr/>
                    </p:nvSpPr>
                    <p:spPr>
                      <a:xfrm rot="10800000">
                        <a:off x="5829823"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6" name="矩形 915">
                        <a:extLst>
                          <a:ext uri="{FF2B5EF4-FFF2-40B4-BE49-F238E27FC236}">
                            <a16:creationId xmlns:a16="http://schemas.microsoft.com/office/drawing/2014/main" id="{CB96063B-4D4B-A8C4-4456-589789AA93EC}"/>
                          </a:ext>
                        </a:extLst>
                      </p:cNvPr>
                      <p:cNvSpPr/>
                      <p:nvPr/>
                    </p:nvSpPr>
                    <p:spPr>
                      <a:xfrm rot="10800000">
                        <a:off x="5453971" y="569426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7" name="矩形 916">
                        <a:extLst>
                          <a:ext uri="{FF2B5EF4-FFF2-40B4-BE49-F238E27FC236}">
                            <a16:creationId xmlns:a16="http://schemas.microsoft.com/office/drawing/2014/main" id="{ADE5297E-35FA-8E50-66F7-C923C1FF950A}"/>
                          </a:ext>
                        </a:extLst>
                      </p:cNvPr>
                      <p:cNvSpPr/>
                      <p:nvPr/>
                    </p:nvSpPr>
                    <p:spPr>
                      <a:xfrm rot="10800000">
                        <a:off x="6205679"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8" name="矩形 917">
                        <a:extLst>
                          <a:ext uri="{FF2B5EF4-FFF2-40B4-BE49-F238E27FC236}">
                            <a16:creationId xmlns:a16="http://schemas.microsoft.com/office/drawing/2014/main" id="{987D5F98-D5B8-1898-9B0B-304781CE5241}"/>
                          </a:ext>
                        </a:extLst>
                      </p:cNvPr>
                      <p:cNvSpPr/>
                      <p:nvPr/>
                    </p:nvSpPr>
                    <p:spPr>
                      <a:xfrm>
                        <a:off x="5829821" y="5319087"/>
                        <a:ext cx="375853" cy="375853"/>
                      </a:xfrm>
                      <a:prstGeom prst="rect">
                        <a:avLst/>
                      </a:prstGeom>
                      <a:grp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92" name="矩形 891">
                    <a:extLst>
                      <a:ext uri="{FF2B5EF4-FFF2-40B4-BE49-F238E27FC236}">
                        <a16:creationId xmlns:a16="http://schemas.microsoft.com/office/drawing/2014/main" id="{4AAA027B-1615-76EF-ED07-A8A40AB52EBC}"/>
                      </a:ext>
                    </a:extLst>
                  </p:cNvPr>
                  <p:cNvSpPr/>
                  <p:nvPr/>
                </p:nvSpPr>
                <p:spPr>
                  <a:xfrm>
                    <a:off x="4313086" y="33381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3" name="矩形 892">
                    <a:extLst>
                      <a:ext uri="{FF2B5EF4-FFF2-40B4-BE49-F238E27FC236}">
                        <a16:creationId xmlns:a16="http://schemas.microsoft.com/office/drawing/2014/main" id="{7FC7D01B-B6A9-0C00-4B62-8C8DFE2DCAB0}"/>
                      </a:ext>
                    </a:extLst>
                  </p:cNvPr>
                  <p:cNvSpPr/>
                  <p:nvPr/>
                </p:nvSpPr>
                <p:spPr>
                  <a:xfrm>
                    <a:off x="4583716" y="3157002"/>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4" name="矩形 893">
                    <a:extLst>
                      <a:ext uri="{FF2B5EF4-FFF2-40B4-BE49-F238E27FC236}">
                        <a16:creationId xmlns:a16="http://schemas.microsoft.com/office/drawing/2014/main" id="{F4ADCA12-BFB4-744C-A120-1651238D7A53}"/>
                      </a:ext>
                    </a:extLst>
                  </p:cNvPr>
                  <p:cNvSpPr/>
                  <p:nvPr/>
                </p:nvSpPr>
                <p:spPr>
                  <a:xfrm>
                    <a:off x="4854821" y="2974987"/>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5" name="矩形 894">
                    <a:extLst>
                      <a:ext uri="{FF2B5EF4-FFF2-40B4-BE49-F238E27FC236}">
                        <a16:creationId xmlns:a16="http://schemas.microsoft.com/office/drawing/2014/main" id="{378529EC-4924-992A-1386-3BBC3664523F}"/>
                      </a:ext>
                    </a:extLst>
                  </p:cNvPr>
                  <p:cNvSpPr/>
                  <p:nvPr/>
                </p:nvSpPr>
                <p:spPr>
                  <a:xfrm>
                    <a:off x="4313086" y="3922178"/>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6" name="矩形 895">
                    <a:extLst>
                      <a:ext uri="{FF2B5EF4-FFF2-40B4-BE49-F238E27FC236}">
                        <a16:creationId xmlns:a16="http://schemas.microsoft.com/office/drawing/2014/main" id="{0A51A34A-ECE1-97EB-D62F-DBF66BBA77D8}"/>
                      </a:ext>
                    </a:extLst>
                  </p:cNvPr>
                  <p:cNvSpPr/>
                  <p:nvPr/>
                </p:nvSpPr>
                <p:spPr>
                  <a:xfrm>
                    <a:off x="4583716" y="3751751"/>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7" name="矩形 896">
                    <a:extLst>
                      <a:ext uri="{FF2B5EF4-FFF2-40B4-BE49-F238E27FC236}">
                        <a16:creationId xmlns:a16="http://schemas.microsoft.com/office/drawing/2014/main" id="{C8C7E381-BCF1-E604-6460-C2B7CEB51312}"/>
                      </a:ext>
                    </a:extLst>
                  </p:cNvPr>
                  <p:cNvSpPr/>
                  <p:nvPr/>
                </p:nvSpPr>
                <p:spPr>
                  <a:xfrm>
                    <a:off x="4854821" y="356973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8" name="矩形 897">
                    <a:extLst>
                      <a:ext uri="{FF2B5EF4-FFF2-40B4-BE49-F238E27FC236}">
                        <a16:creationId xmlns:a16="http://schemas.microsoft.com/office/drawing/2014/main" id="{35E3D1BD-3647-C92E-E1FA-65BBF651160F}"/>
                      </a:ext>
                    </a:extLst>
                  </p:cNvPr>
                  <p:cNvSpPr/>
                  <p:nvPr/>
                </p:nvSpPr>
                <p:spPr>
                  <a:xfrm>
                    <a:off x="4304610" y="4501223"/>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9" name="矩形 898">
                    <a:extLst>
                      <a:ext uri="{FF2B5EF4-FFF2-40B4-BE49-F238E27FC236}">
                        <a16:creationId xmlns:a16="http://schemas.microsoft.com/office/drawing/2014/main" id="{E67589C2-F234-941E-B1F8-4A7F65372105}"/>
                      </a:ext>
                    </a:extLst>
                  </p:cNvPr>
                  <p:cNvSpPr/>
                  <p:nvPr/>
                </p:nvSpPr>
                <p:spPr>
                  <a:xfrm>
                    <a:off x="4575240" y="4330796"/>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0" name="矩形 899">
                    <a:extLst>
                      <a:ext uri="{FF2B5EF4-FFF2-40B4-BE49-F238E27FC236}">
                        <a16:creationId xmlns:a16="http://schemas.microsoft.com/office/drawing/2014/main" id="{B276E93F-01D2-FF5A-ABF2-29DB05A60A78}"/>
                      </a:ext>
                    </a:extLst>
                  </p:cNvPr>
                  <p:cNvSpPr/>
                  <p:nvPr/>
                </p:nvSpPr>
                <p:spPr>
                  <a:xfrm>
                    <a:off x="4857103" y="4159539"/>
                    <a:ext cx="308643" cy="308643"/>
                  </a:xfrm>
                  <a:prstGeom prst="rect">
                    <a:avLst/>
                  </a:prstGeom>
                  <a:noFill/>
                  <a:ln>
                    <a:solidFill>
                      <a:srgbClr val="FF0000"/>
                    </a:solidFill>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sp>
        <p:nvSpPr>
          <p:cNvPr id="1043" name="箭头: 右 1042">
            <a:extLst>
              <a:ext uri="{FF2B5EF4-FFF2-40B4-BE49-F238E27FC236}">
                <a16:creationId xmlns:a16="http://schemas.microsoft.com/office/drawing/2014/main" id="{5F438CF8-DFD1-7D4D-20C7-C8B667FDC46D}"/>
              </a:ext>
            </a:extLst>
          </p:cNvPr>
          <p:cNvSpPr/>
          <p:nvPr/>
        </p:nvSpPr>
        <p:spPr>
          <a:xfrm>
            <a:off x="7667729" y="3724897"/>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4" name="文本框 1043">
            <a:extLst>
              <a:ext uri="{FF2B5EF4-FFF2-40B4-BE49-F238E27FC236}">
                <a16:creationId xmlns:a16="http://schemas.microsoft.com/office/drawing/2014/main" id="{A7C0AFFA-308E-D04D-6D1D-C99E61E8CB78}"/>
              </a:ext>
            </a:extLst>
          </p:cNvPr>
          <p:cNvSpPr txBox="1"/>
          <p:nvPr/>
        </p:nvSpPr>
        <p:spPr>
          <a:xfrm>
            <a:off x="8325643" y="3545667"/>
            <a:ext cx="2743200"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可转化为线性层求导形式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22126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4579257" cy="6959132"/>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32</a:t>
            </a:fld>
            <a:endParaRPr lang="zh-CN" altLang="en-US" dirty="0"/>
          </a:p>
        </p:txBody>
      </p:sp>
      <p:sp>
        <p:nvSpPr>
          <p:cNvPr id="8" name="TextBox 8">
            <a:extLst>
              <a:ext uri="{FF2B5EF4-FFF2-40B4-BE49-F238E27FC236}">
                <a16:creationId xmlns:a16="http://schemas.microsoft.com/office/drawing/2014/main" id="{A681B942-A25D-347E-B0B1-DBEC02EF93D5}"/>
              </a:ext>
            </a:extLst>
          </p:cNvPr>
          <p:cNvSpPr txBox="1"/>
          <p:nvPr/>
        </p:nvSpPr>
        <p:spPr>
          <a:xfrm>
            <a:off x="-275772" y="2346256"/>
            <a:ext cx="5130800" cy="1893852"/>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第 四 部 分</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Part Four</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8" name="文本框 27">
            <a:extLst>
              <a:ext uri="{FF2B5EF4-FFF2-40B4-BE49-F238E27FC236}">
                <a16:creationId xmlns:a16="http://schemas.microsoft.com/office/drawing/2014/main" id="{ACA1E454-DD69-BF66-6886-65E6C1D6EFF1}"/>
              </a:ext>
            </a:extLst>
          </p:cNvPr>
          <p:cNvSpPr txBox="1"/>
          <p:nvPr/>
        </p:nvSpPr>
        <p:spPr>
          <a:xfrm>
            <a:off x="6275073" y="2510956"/>
            <a:ext cx="4426212"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卷积神经网络架构示例</a:t>
            </a:r>
          </a:p>
        </p:txBody>
      </p:sp>
    </p:spTree>
    <p:extLst>
      <p:ext uri="{BB962C8B-B14F-4D97-AF65-F5344CB8AC3E}">
        <p14:creationId xmlns:p14="http://schemas.microsoft.com/office/powerpoint/2010/main" val="289964228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4.1	LeNet-5</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33</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网络架构</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5" name="图片 24">
            <a:extLst>
              <a:ext uri="{FF2B5EF4-FFF2-40B4-BE49-F238E27FC236}">
                <a16:creationId xmlns:a16="http://schemas.microsoft.com/office/drawing/2014/main" id="{C14A2B82-1B27-5DAB-2B0A-D1526AB76054}"/>
              </a:ext>
            </a:extLst>
          </p:cNvPr>
          <p:cNvPicPr>
            <a:picLocks noChangeAspect="1"/>
          </p:cNvPicPr>
          <p:nvPr/>
        </p:nvPicPr>
        <p:blipFill>
          <a:blip r:embed="rId3"/>
          <a:stretch>
            <a:fillRect/>
          </a:stretch>
        </p:blipFill>
        <p:spPr>
          <a:xfrm>
            <a:off x="3230049" y="3596060"/>
            <a:ext cx="5450841" cy="3115954"/>
          </a:xfrm>
          <a:prstGeom prst="rect">
            <a:avLst/>
          </a:prstGeom>
        </p:spPr>
      </p:pic>
      <p:pic>
        <p:nvPicPr>
          <p:cNvPr id="26" name="图片 25">
            <a:extLst>
              <a:ext uri="{FF2B5EF4-FFF2-40B4-BE49-F238E27FC236}">
                <a16:creationId xmlns:a16="http://schemas.microsoft.com/office/drawing/2014/main" id="{4BB43740-86FD-4986-299F-471D695C7C33}"/>
              </a:ext>
            </a:extLst>
          </p:cNvPr>
          <p:cNvPicPr>
            <a:picLocks noChangeAspect="1"/>
          </p:cNvPicPr>
          <p:nvPr/>
        </p:nvPicPr>
        <p:blipFill>
          <a:blip r:embed="rId4"/>
          <a:stretch>
            <a:fillRect/>
          </a:stretch>
        </p:blipFill>
        <p:spPr>
          <a:xfrm>
            <a:off x="1789124" y="1069175"/>
            <a:ext cx="8613752" cy="2533762"/>
          </a:xfrm>
          <a:prstGeom prst="rect">
            <a:avLst/>
          </a:prstGeom>
        </p:spPr>
      </p:pic>
      <p:sp>
        <p:nvSpPr>
          <p:cNvPr id="27" name="矩形 26">
            <a:extLst>
              <a:ext uri="{FF2B5EF4-FFF2-40B4-BE49-F238E27FC236}">
                <a16:creationId xmlns:a16="http://schemas.microsoft.com/office/drawing/2014/main" id="{7EB425F1-151D-8342-7F0D-3CCB332690A5}"/>
              </a:ext>
            </a:extLst>
          </p:cNvPr>
          <p:cNvSpPr/>
          <p:nvPr/>
        </p:nvSpPr>
        <p:spPr>
          <a:xfrm>
            <a:off x="3797449" y="4153749"/>
            <a:ext cx="656217" cy="160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9743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4.2	</a:t>
            </a:r>
            <a:r>
              <a:rPr lang="en-US" altLang="zh-CN" sz="2800" b="1" dirty="0" err="1">
                <a:solidFill>
                  <a:srgbClr val="002060"/>
                </a:solidFill>
                <a:latin typeface="微软雅黑" panose="020B0503020204020204" pitchFamily="34" charset="-122"/>
                <a:ea typeface="微软雅黑" panose="020B0503020204020204" pitchFamily="34" charset="-122"/>
              </a:rPr>
              <a:t>AlexNet</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34</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网络架构</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35CF4680-A9BC-7E51-BB3C-625F71C475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3310" y="1998415"/>
            <a:ext cx="9805379" cy="3537199"/>
          </a:xfrm>
          <a:prstGeom prst="rect">
            <a:avLst/>
          </a:prstGeom>
        </p:spPr>
      </p:pic>
    </p:spTree>
    <p:extLst>
      <p:ext uri="{BB962C8B-B14F-4D97-AF65-F5344CB8AC3E}">
        <p14:creationId xmlns:p14="http://schemas.microsoft.com/office/powerpoint/2010/main" val="2201388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4.2	</a:t>
            </a:r>
            <a:r>
              <a:rPr lang="en-US" altLang="zh-CN" sz="2800" b="1" dirty="0" err="1">
                <a:solidFill>
                  <a:srgbClr val="002060"/>
                </a:solidFill>
                <a:latin typeface="微软雅黑" panose="020B0503020204020204" pitchFamily="34" charset="-122"/>
                <a:ea typeface="微软雅黑" panose="020B0503020204020204" pitchFamily="34" charset="-122"/>
              </a:rPr>
              <a:t>AlexNet</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35</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网络架构</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 name="图片 11">
            <a:extLst>
              <a:ext uri="{FF2B5EF4-FFF2-40B4-BE49-F238E27FC236}">
                <a16:creationId xmlns:a16="http://schemas.microsoft.com/office/drawing/2014/main" id="{0E04079B-C62B-3E57-3F27-64144939EB98}"/>
              </a:ext>
            </a:extLst>
          </p:cNvPr>
          <p:cNvPicPr>
            <a:picLocks noChangeAspect="1"/>
          </p:cNvPicPr>
          <p:nvPr/>
        </p:nvPicPr>
        <p:blipFill>
          <a:blip r:embed="rId3"/>
          <a:stretch>
            <a:fillRect/>
          </a:stretch>
        </p:blipFill>
        <p:spPr>
          <a:xfrm>
            <a:off x="2905117" y="1531976"/>
            <a:ext cx="6381765" cy="4538144"/>
          </a:xfrm>
          <a:prstGeom prst="rect">
            <a:avLst/>
          </a:prstGeom>
        </p:spPr>
      </p:pic>
      <p:sp>
        <p:nvSpPr>
          <p:cNvPr id="13" name="矩形 12">
            <a:extLst>
              <a:ext uri="{FF2B5EF4-FFF2-40B4-BE49-F238E27FC236}">
                <a16:creationId xmlns:a16="http://schemas.microsoft.com/office/drawing/2014/main" id="{A9B8A364-BE4B-DAEE-210E-DA1A2AAB2F79}"/>
              </a:ext>
            </a:extLst>
          </p:cNvPr>
          <p:cNvSpPr/>
          <p:nvPr/>
        </p:nvSpPr>
        <p:spPr>
          <a:xfrm>
            <a:off x="3576471" y="2023735"/>
            <a:ext cx="1368000" cy="160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2FEF8455-A7DC-C38F-ADAA-85BD87400E39}"/>
              </a:ext>
            </a:extLst>
          </p:cNvPr>
          <p:cNvSpPr/>
          <p:nvPr/>
        </p:nvSpPr>
        <p:spPr>
          <a:xfrm>
            <a:off x="3868720" y="4220088"/>
            <a:ext cx="2808000" cy="160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79EAADE-E8FB-A8AE-1074-7DD2A3A6AC1E}"/>
              </a:ext>
            </a:extLst>
          </p:cNvPr>
          <p:cNvSpPr/>
          <p:nvPr/>
        </p:nvSpPr>
        <p:spPr>
          <a:xfrm>
            <a:off x="3551229" y="4550904"/>
            <a:ext cx="2232000" cy="160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6454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4.2	</a:t>
            </a:r>
            <a:r>
              <a:rPr lang="en-US" altLang="zh-CN" sz="2800" b="1" dirty="0" err="1">
                <a:solidFill>
                  <a:srgbClr val="002060"/>
                </a:solidFill>
                <a:latin typeface="微软雅黑" panose="020B0503020204020204" pitchFamily="34" charset="-122"/>
                <a:ea typeface="微软雅黑" panose="020B0503020204020204" pitchFamily="34" charset="-122"/>
              </a:rPr>
              <a:t>AlexNet</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36</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训练细节</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a:extLst>
              <a:ext uri="{FF2B5EF4-FFF2-40B4-BE49-F238E27FC236}">
                <a16:creationId xmlns:a16="http://schemas.microsoft.com/office/drawing/2014/main" id="{35CF4680-A9BC-7E51-BB3C-625F71C475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10451" y="1522919"/>
            <a:ext cx="8371097" cy="3019795"/>
          </a:xfrm>
          <a:prstGeom prst="rect">
            <a:avLst/>
          </a:prstGeom>
        </p:spPr>
      </p:pic>
      <p:sp>
        <p:nvSpPr>
          <p:cNvPr id="10" name="文本框 9">
            <a:extLst>
              <a:ext uri="{FF2B5EF4-FFF2-40B4-BE49-F238E27FC236}">
                <a16:creationId xmlns:a16="http://schemas.microsoft.com/office/drawing/2014/main" id="{EFF005D3-2D41-C6C5-DD86-5E5384B3862A}"/>
              </a:ext>
            </a:extLst>
          </p:cNvPr>
          <p:cNvSpPr txBox="1"/>
          <p:nvPr/>
        </p:nvSpPr>
        <p:spPr>
          <a:xfrm>
            <a:off x="1363414" y="4559562"/>
            <a:ext cx="9914186" cy="1289071"/>
          </a:xfrm>
          <a:prstGeom prst="rect">
            <a:avLst/>
          </a:prstGeom>
          <a:noFill/>
        </p:spPr>
        <p:txBody>
          <a:bodyPr wrap="square">
            <a:spAutoFit/>
          </a:bodyPr>
          <a:lstStyle/>
          <a:p>
            <a:pPr>
              <a:lnSpc>
                <a:spcPct val="15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局部响应归一化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弥补 </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ReLU</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激活函数缺少归一化的问题，实现自适应归一化、抑制特征噪声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Dropout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通过在分类器网络浅层使部分神经元失效，避免分类结果过度依赖部分特征，减少网络的过拟合现象（引入正则化操作）</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4E65C68F-5E85-6173-352F-B8AED9F68B02}"/>
              </a:ext>
            </a:extLst>
          </p:cNvPr>
          <p:cNvSpPr txBox="1"/>
          <p:nvPr/>
        </p:nvSpPr>
        <p:spPr>
          <a:xfrm>
            <a:off x="6095999" y="5704890"/>
            <a:ext cx="4597102" cy="923330"/>
          </a:xfrm>
          <a:prstGeom prst="rect">
            <a:avLst/>
          </a:prstGeom>
          <a:noFill/>
          <a:ln>
            <a:solidFill>
              <a:schemeClr val="tx1"/>
            </a:solidFill>
          </a:ln>
        </p:spPr>
        <p:txBody>
          <a:bodyPr wrap="square">
            <a:spAutoFit/>
          </a:bodyPr>
          <a:lstStyle/>
          <a:p>
            <a:r>
              <a:rPr lang="zh-CN" altLang="en-US" b="1" i="0" dirty="0">
                <a:solidFill>
                  <a:srgbClr val="191B1F"/>
                </a:solidFill>
                <a:effectLst/>
                <a:highlight>
                  <a:srgbClr val="FFFFFF"/>
                </a:highlight>
                <a:latin typeface="-apple-system"/>
              </a:rPr>
              <a:t>正则化典型方法：</a:t>
            </a:r>
            <a:endParaRPr lang="en-US" altLang="zh-CN" b="1" i="0" dirty="0">
              <a:solidFill>
                <a:srgbClr val="191B1F"/>
              </a:solidFill>
              <a:effectLst/>
              <a:highlight>
                <a:srgbClr val="FFFFFF"/>
              </a:highlight>
              <a:latin typeface="-apple-system"/>
            </a:endParaRPr>
          </a:p>
          <a:p>
            <a:r>
              <a:rPr lang="en-US" altLang="zh-CN" b="1" i="0" dirty="0">
                <a:solidFill>
                  <a:srgbClr val="191B1F"/>
                </a:solidFill>
                <a:effectLst/>
                <a:highlight>
                  <a:srgbClr val="FFFFFF"/>
                </a:highlight>
                <a:latin typeface="-apple-system"/>
              </a:rPr>
              <a:t>          </a:t>
            </a:r>
            <a:r>
              <a:rPr lang="zh-CN" altLang="en-US" b="1" i="0" dirty="0">
                <a:solidFill>
                  <a:srgbClr val="191B1F"/>
                </a:solidFill>
                <a:effectLst/>
                <a:highlight>
                  <a:srgbClr val="FFFFFF"/>
                </a:highlight>
                <a:latin typeface="-apple-system"/>
              </a:rPr>
              <a:t>在训练期间惩罚参数（权重衰减等）</a:t>
            </a:r>
            <a:endParaRPr lang="en-US" altLang="zh-CN" b="1" i="0" dirty="0">
              <a:solidFill>
                <a:srgbClr val="191B1F"/>
              </a:solidFill>
              <a:effectLst/>
              <a:highlight>
                <a:srgbClr val="FFFFFF"/>
              </a:highlight>
              <a:latin typeface="-apple-system"/>
            </a:endParaRPr>
          </a:p>
          <a:p>
            <a:r>
              <a:rPr lang="en-US" altLang="zh-CN" b="1" dirty="0">
                <a:solidFill>
                  <a:srgbClr val="191B1F"/>
                </a:solidFill>
                <a:highlight>
                  <a:srgbClr val="FFFFFF"/>
                </a:highlight>
                <a:latin typeface="-apple-system"/>
              </a:rPr>
              <a:t>          </a:t>
            </a:r>
            <a:r>
              <a:rPr lang="zh-CN" altLang="en-US" b="1" i="0" dirty="0">
                <a:solidFill>
                  <a:srgbClr val="191B1F"/>
                </a:solidFill>
                <a:effectLst/>
                <a:highlight>
                  <a:srgbClr val="FFFFFF"/>
                </a:highlight>
                <a:latin typeface="-apple-system"/>
              </a:rPr>
              <a:t>修剪连接（跳过连接、</a:t>
            </a:r>
            <a:r>
              <a:rPr lang="en-US" altLang="zh-CN" b="1" i="0" dirty="0">
                <a:solidFill>
                  <a:srgbClr val="191B1F"/>
                </a:solidFill>
                <a:effectLst/>
                <a:highlight>
                  <a:srgbClr val="FFFFFF"/>
                </a:highlight>
                <a:latin typeface="-apple-system"/>
              </a:rPr>
              <a:t>dropout </a:t>
            </a:r>
            <a:r>
              <a:rPr lang="zh-CN" altLang="en-US" b="1" i="0" dirty="0">
                <a:solidFill>
                  <a:srgbClr val="191B1F"/>
                </a:solidFill>
                <a:effectLst/>
                <a:highlight>
                  <a:srgbClr val="FFFFFF"/>
                </a:highlight>
                <a:latin typeface="-apple-system"/>
              </a:rPr>
              <a:t>等）</a:t>
            </a:r>
            <a:endParaRPr lang="zh-CN" altLang="en-US" dirty="0"/>
          </a:p>
        </p:txBody>
      </p:sp>
    </p:spTree>
    <p:extLst>
      <p:ext uri="{BB962C8B-B14F-4D97-AF65-F5344CB8AC3E}">
        <p14:creationId xmlns:p14="http://schemas.microsoft.com/office/powerpoint/2010/main" val="3711823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4.2	</a:t>
            </a:r>
            <a:r>
              <a:rPr lang="en-US" altLang="zh-CN" sz="2800" b="1" dirty="0" err="1">
                <a:solidFill>
                  <a:srgbClr val="002060"/>
                </a:solidFill>
                <a:latin typeface="微软雅黑" panose="020B0503020204020204" pitchFamily="34" charset="-122"/>
                <a:ea typeface="微软雅黑" panose="020B0503020204020204" pitchFamily="34" charset="-122"/>
              </a:rPr>
              <a:t>AlexNet</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37</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训练细节解释</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EFF005D3-2D41-C6C5-DD86-5E5384B3862A}"/>
              </a:ext>
            </a:extLst>
          </p:cNvPr>
          <p:cNvSpPr txBox="1"/>
          <p:nvPr/>
        </p:nvSpPr>
        <p:spPr>
          <a:xfrm>
            <a:off x="1363414" y="1299999"/>
            <a:ext cx="8200134" cy="458715"/>
          </a:xfrm>
          <a:prstGeom prst="rect">
            <a:avLst/>
          </a:prstGeom>
          <a:noFill/>
        </p:spPr>
        <p:txBody>
          <a:bodyPr wrap="square">
            <a:spAutoFit/>
          </a:bodyPr>
          <a:lstStyle/>
          <a:p>
            <a:pPr>
              <a:lnSpc>
                <a:spcPct val="15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局部响应归一化（</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Local Response Normalization,</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LRN</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1FAC4461-7F4C-CD6D-D54C-C77C6F602B3E}"/>
              </a:ext>
            </a:extLst>
          </p:cNvPr>
          <p:cNvSpPr txBox="1"/>
          <p:nvPr/>
        </p:nvSpPr>
        <p:spPr>
          <a:xfrm>
            <a:off x="1363414" y="3313467"/>
            <a:ext cx="1799334" cy="458715"/>
          </a:xfrm>
          <a:prstGeom prst="rect">
            <a:avLst/>
          </a:prstGeom>
          <a:noFill/>
        </p:spPr>
        <p:txBody>
          <a:bodyPr wrap="square">
            <a:spAutoFit/>
          </a:bodyPr>
          <a:lstStyle/>
          <a:p>
            <a:pPr>
              <a:lnSpc>
                <a:spcPct val="150000"/>
              </a:lnSpc>
              <a:defRPr/>
            </a:pP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Dropout</a:t>
            </a:r>
            <a:r>
              <a:rPr lang="en-US" altLang="zh-CN" baseline="300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[7]</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DB57F379-DB81-814B-9AF8-7DCDC69701B6}"/>
              </a:ext>
            </a:extLst>
          </p:cNvPr>
          <p:cNvSpPr txBox="1"/>
          <p:nvPr/>
        </p:nvSpPr>
        <p:spPr>
          <a:xfrm>
            <a:off x="1363414" y="3761424"/>
            <a:ext cx="9914186" cy="1289905"/>
          </a:xfrm>
          <a:prstGeom prst="rect">
            <a:avLst/>
          </a:prstGeom>
          <a:noFill/>
        </p:spPr>
        <p:txBody>
          <a:bodyPr wrap="square">
            <a:spAutoFit/>
          </a:bodyPr>
          <a:lstStyle/>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Co-adaption —— </a:t>
            </a:r>
            <a:r>
              <a:rPr lang="zh-CN" altLang="en-US" b="0" i="0" dirty="0">
                <a:solidFill>
                  <a:srgbClr val="191B1F"/>
                </a:solidFill>
                <a:effectLst/>
                <a:highlight>
                  <a:srgbClr val="FFFFFF"/>
                </a:highlight>
                <a:latin typeface="微软雅黑" panose="020B0503020204020204" pitchFamily="34" charset="-122"/>
                <a:ea typeface="微软雅黑" panose="020B0503020204020204" pitchFamily="34" charset="-122"/>
              </a:rPr>
              <a:t>网络中的部分节点表征能力更强</a:t>
            </a:r>
            <a:endParaRPr lang="en-US" altLang="zh-CN" b="0" i="0" dirty="0">
              <a:solidFill>
                <a:prstClr val="black"/>
              </a:solidFill>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dirty="0">
                <a:solidFill>
                  <a:prstClr val="black"/>
                </a:solidFill>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训练过程中，强表征能力神经元对应权重梯度更大，可能导致节点作用被不断强化</a:t>
            </a:r>
            <a:endParaRPr lang="en-US" altLang="zh-CN" dirty="0">
              <a:solidFill>
                <a:prstClr val="black"/>
              </a:solidFill>
              <a:highlight>
                <a:srgbClr val="FFFFFF"/>
              </a:highligh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0" i="0" dirty="0">
                <a:solidFill>
                  <a:prstClr val="black"/>
                </a:solidFill>
                <a:effectLst/>
                <a:highlight>
                  <a:srgbClr val="FFFFFF"/>
                </a:highlight>
                <a:latin typeface="微软雅黑" panose="020B0503020204020204" pitchFamily="34" charset="-122"/>
                <a:ea typeface="微软雅黑" panose="020B0503020204020204" pitchFamily="34" charset="-122"/>
                <a:cs typeface="Times New Roman" panose="02020603050405020304" pitchFamily="18" charset="0"/>
              </a:rPr>
              <a:t>极端情况下，分类器只依赖于小部分节点提取的特征</a:t>
            </a:r>
            <a:endParaRPr lang="en-US" altLang="zh-CN" b="0" i="0" dirty="0">
              <a:solidFill>
                <a:srgbClr val="191B1F"/>
              </a:solidFill>
              <a:effectLst/>
              <a:highlight>
                <a:srgbClr val="FFFFFF"/>
              </a:highlight>
              <a:latin typeface="微软雅黑" panose="020B0503020204020204" pitchFamily="34" charset="-122"/>
              <a:ea typeface="微软雅黑" panose="020B0503020204020204" pitchFamily="34" charset="-122"/>
            </a:endParaRPr>
          </a:p>
        </p:txBody>
      </p:sp>
      <p:sp>
        <p:nvSpPr>
          <p:cNvPr id="13" name="箭头: 右 12">
            <a:extLst>
              <a:ext uri="{FF2B5EF4-FFF2-40B4-BE49-F238E27FC236}">
                <a16:creationId xmlns:a16="http://schemas.microsoft.com/office/drawing/2014/main" id="{E5334AFC-7A5F-35BA-1474-9AD8C7D66D63}"/>
              </a:ext>
            </a:extLst>
          </p:cNvPr>
          <p:cNvSpPr/>
          <p:nvPr/>
        </p:nvSpPr>
        <p:spPr>
          <a:xfrm>
            <a:off x="1471324" y="5309934"/>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8F98715-25DD-E4BE-FE20-8747A2512554}"/>
              </a:ext>
            </a:extLst>
          </p:cNvPr>
          <p:cNvSpPr txBox="1"/>
          <p:nvPr/>
        </p:nvSpPr>
        <p:spPr>
          <a:xfrm>
            <a:off x="1903088" y="5130477"/>
            <a:ext cx="8478041" cy="458908"/>
          </a:xfrm>
          <a:prstGeom prst="rect">
            <a:avLst/>
          </a:prstGeom>
          <a:noFill/>
        </p:spPr>
        <p:txBody>
          <a:bodyPr wrap="square">
            <a:spAutoFit/>
          </a:bodyPr>
          <a:lstStyle/>
          <a:p>
            <a:pPr>
              <a:lnSpc>
                <a:spcPct val="150000"/>
              </a:lnSpc>
              <a:defRPr/>
            </a:pPr>
            <a:r>
              <a:rPr lang="zh-CN" altLang="en-US" b="0" i="0" dirty="0">
                <a:solidFill>
                  <a:srgbClr val="191B1F"/>
                </a:solidFill>
                <a:effectLst/>
                <a:highlight>
                  <a:srgbClr val="FFFFFF"/>
                </a:highlight>
                <a:latin typeface="微软雅黑" panose="020B0503020204020204" pitchFamily="34" charset="-122"/>
                <a:ea typeface="微软雅黑" panose="020B0503020204020204" pitchFamily="34" charset="-122"/>
              </a:rPr>
              <a:t>人为设置：一定概率条件下，使部分神经元不激活，消除强特征依赖，防止过拟合</a:t>
            </a:r>
            <a:endParaRPr lang="en-US" altLang="zh-CN" b="0" i="0" dirty="0">
              <a:solidFill>
                <a:srgbClr val="191B1F"/>
              </a:solidFill>
              <a:effectLst/>
              <a:highlight>
                <a:srgbClr val="FFFFFF"/>
              </a:highligh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83C1FBC8-9861-CA13-0329-58E4C6A680CF}"/>
              </a:ext>
            </a:extLst>
          </p:cNvPr>
          <p:cNvSpPr txBox="1"/>
          <p:nvPr/>
        </p:nvSpPr>
        <p:spPr>
          <a:xfrm>
            <a:off x="1422136" y="5553988"/>
            <a:ext cx="7313073" cy="458908"/>
          </a:xfrm>
          <a:prstGeom prst="rect">
            <a:avLst/>
          </a:prstGeom>
          <a:noFill/>
        </p:spPr>
        <p:txBody>
          <a:bodyPr wrap="square">
            <a:spAutoFit/>
          </a:bodyPr>
          <a:lstStyle/>
          <a:p>
            <a:pPr>
              <a:lnSpc>
                <a:spcPct val="150000"/>
              </a:lnSpc>
              <a:defRPr/>
            </a:pPr>
            <a:r>
              <a:rPr lang="zh-CN" altLang="en-US" dirty="0">
                <a:solidFill>
                  <a:srgbClr val="191B1F"/>
                </a:solidFill>
                <a:highlight>
                  <a:srgbClr val="FFFFFF"/>
                </a:highlight>
                <a:latin typeface="微软雅黑" panose="020B0503020204020204" pitchFamily="34" charset="-122"/>
                <a:ea typeface="微软雅黑" panose="020B0503020204020204" pitchFamily="34" charset="-122"/>
              </a:rPr>
              <a:t>可看作以一定概率在层输出上添加正则项，以抵消部分大权重边的影响</a:t>
            </a:r>
            <a:endParaRPr lang="en-US" altLang="zh-CN" b="0" i="0" dirty="0">
              <a:solidFill>
                <a:srgbClr val="191B1F"/>
              </a:solidFill>
              <a:effectLst/>
              <a:highlight>
                <a:srgbClr val="FFFFFF"/>
              </a:highligh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DF7E7156-349D-A0FA-249E-EC0CBD7AEAD1}"/>
              </a:ext>
            </a:extLst>
          </p:cNvPr>
          <p:cNvSpPr txBox="1"/>
          <p:nvPr/>
        </p:nvSpPr>
        <p:spPr>
          <a:xfrm>
            <a:off x="1363414" y="1828920"/>
            <a:ext cx="9914186"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对于每个神经元的输出值，其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LRN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后的响应值由其自身以及其邻近神经元的响应值共同决定</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4B5706C9-15B2-D20E-1BFC-F0EECE61354E}"/>
              </a:ext>
            </a:extLst>
          </p:cNvPr>
          <p:cNvSpPr txBox="1"/>
          <p:nvPr/>
        </p:nvSpPr>
        <p:spPr>
          <a:xfrm>
            <a:off x="1363414" y="2282891"/>
            <a:ext cx="9914186"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当某个区域内的神经元响应强度较大时，</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LRN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会降低该区域内所有神经元的响应值，反之则增强</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箭头: 右 20">
            <a:extLst>
              <a:ext uri="{FF2B5EF4-FFF2-40B4-BE49-F238E27FC236}">
                <a16:creationId xmlns:a16="http://schemas.microsoft.com/office/drawing/2014/main" id="{F08373E4-1A46-4DF3-ECA6-0CDF0CB00E58}"/>
              </a:ext>
            </a:extLst>
          </p:cNvPr>
          <p:cNvSpPr/>
          <p:nvPr/>
        </p:nvSpPr>
        <p:spPr>
          <a:xfrm>
            <a:off x="1471324" y="2986218"/>
            <a:ext cx="328612" cy="178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6962CD9-704F-D59D-7BCC-F20F83BDC03F}"/>
              </a:ext>
            </a:extLst>
          </p:cNvPr>
          <p:cNvSpPr txBox="1"/>
          <p:nvPr/>
        </p:nvSpPr>
        <p:spPr>
          <a:xfrm>
            <a:off x="1903089" y="2789748"/>
            <a:ext cx="3206794"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对特征映射进行自适应归一化</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5A75F76B-0B31-06F9-FBFD-CC62EE105DC8}"/>
              </a:ext>
            </a:extLst>
          </p:cNvPr>
          <p:cNvSpPr txBox="1"/>
          <p:nvPr/>
        </p:nvSpPr>
        <p:spPr>
          <a:xfrm>
            <a:off x="1064805" y="6174797"/>
            <a:ext cx="9781332" cy="523220"/>
          </a:xfrm>
          <a:prstGeom prst="rect">
            <a:avLst/>
          </a:prstGeom>
          <a:noFill/>
        </p:spPr>
        <p:txBody>
          <a:bodyPr wrap="square">
            <a:spAutoFit/>
          </a:bodyPr>
          <a:lstStyle/>
          <a:p>
            <a:r>
              <a:rPr lang="en-US" altLang="zh-CN" sz="1400" b="0" i="0" dirty="0">
                <a:effectLst/>
                <a:highlight>
                  <a:srgbClr val="FFFFFF"/>
                </a:highlight>
                <a:latin typeface="Times New Roman" panose="02020603050405020304" pitchFamily="18" charset="0"/>
                <a:cs typeface="Times New Roman" panose="02020603050405020304" pitchFamily="18" charset="0"/>
              </a:rPr>
              <a:t>[7] Hinton, Geoffrey E., et al. "Improving neural networks by preventing co-adaptation of feature detectors." </a:t>
            </a:r>
            <a:r>
              <a:rPr lang="en-US" altLang="zh-CN" sz="1400" b="0" i="1" dirty="0" err="1">
                <a:effectLst/>
                <a:highlight>
                  <a:srgbClr val="FFFFFF"/>
                </a:highlight>
                <a:latin typeface="Times New Roman" panose="02020603050405020304" pitchFamily="18" charset="0"/>
                <a:cs typeface="Times New Roman" panose="02020603050405020304" pitchFamily="18" charset="0"/>
              </a:rPr>
              <a:t>arXiv</a:t>
            </a:r>
            <a:r>
              <a:rPr lang="en-US" altLang="zh-CN" sz="1400" b="0" i="1" dirty="0">
                <a:effectLst/>
                <a:highlight>
                  <a:srgbClr val="FFFFFF"/>
                </a:highlight>
                <a:latin typeface="Times New Roman" panose="02020603050405020304" pitchFamily="18" charset="0"/>
                <a:cs typeface="Times New Roman" panose="02020603050405020304" pitchFamily="18" charset="0"/>
              </a:rPr>
              <a:t> preprint </a:t>
            </a:r>
            <a:r>
              <a:rPr lang="en-US" altLang="zh-CN" sz="1400" b="0" i="1" dirty="0" err="1">
                <a:effectLst/>
                <a:highlight>
                  <a:srgbClr val="FFFFFF"/>
                </a:highlight>
                <a:latin typeface="Times New Roman" panose="02020603050405020304" pitchFamily="18" charset="0"/>
                <a:cs typeface="Times New Roman" panose="02020603050405020304" pitchFamily="18" charset="0"/>
              </a:rPr>
              <a:t>arXiv</a:t>
            </a:r>
            <a:r>
              <a:rPr lang="en-US" altLang="zh-CN" sz="1400" b="0" i="1" dirty="0">
                <a:effectLst/>
                <a:highlight>
                  <a:srgbClr val="FFFFFF"/>
                </a:highlight>
                <a:latin typeface="Times New Roman" panose="02020603050405020304" pitchFamily="18" charset="0"/>
                <a:cs typeface="Times New Roman" panose="02020603050405020304" pitchFamily="18" charset="0"/>
              </a:rPr>
              <a:t>: 1207.0580 </a:t>
            </a:r>
            <a:r>
              <a:rPr lang="en-US" altLang="zh-CN" sz="1400" b="0" i="0" dirty="0">
                <a:effectLst/>
                <a:highlight>
                  <a:srgbClr val="FFFFFF"/>
                </a:highlight>
                <a:latin typeface="Times New Roman" panose="02020603050405020304" pitchFamily="18" charset="0"/>
                <a:cs typeface="Times New Roman" panose="02020603050405020304" pitchFamily="18" charset="0"/>
              </a:rPr>
              <a:t>(2012).</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058DED4-F1CF-3189-93CD-1DB64D684475}"/>
              </a:ext>
            </a:extLst>
          </p:cNvPr>
          <p:cNvSpPr txBox="1"/>
          <p:nvPr/>
        </p:nvSpPr>
        <p:spPr>
          <a:xfrm>
            <a:off x="6229514" y="2866762"/>
            <a:ext cx="4762171"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目前主流方法均使用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Batch Normalization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替代</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46654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4.3	</a:t>
            </a:r>
            <a:r>
              <a:rPr lang="zh-CN" altLang="en-US" sz="2800" b="1" dirty="0">
                <a:solidFill>
                  <a:srgbClr val="002060"/>
                </a:solidFill>
                <a:latin typeface="微软雅黑" panose="020B0503020204020204" pitchFamily="34" charset="-122"/>
                <a:ea typeface="微软雅黑" panose="020B0503020204020204" pitchFamily="34" charset="-122"/>
              </a:rPr>
              <a:t>自定义卷积神经网络</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38</a:t>
            </a:fld>
            <a:endParaRPr lang="zh-CN" altLang="en-US" sz="1200" dirty="0">
              <a:solidFill>
                <a:srgbClr val="898989"/>
              </a:solidFill>
            </a:endParaRPr>
          </a:p>
        </p:txBody>
      </p:sp>
      <p:sp>
        <p:nvSpPr>
          <p:cNvPr id="8" name="文本框 7">
            <a:extLst>
              <a:ext uri="{FF2B5EF4-FFF2-40B4-BE49-F238E27FC236}">
                <a16:creationId xmlns:a16="http://schemas.microsoft.com/office/drawing/2014/main" id="{AA3AD702-9F50-5B85-92DC-90349676C18C}"/>
              </a:ext>
            </a:extLst>
          </p:cNvPr>
          <p:cNvSpPr txBox="1"/>
          <p:nvPr/>
        </p:nvSpPr>
        <p:spPr>
          <a:xfrm>
            <a:off x="633344" y="977110"/>
            <a:ext cx="10231880" cy="4613058"/>
          </a:xfrm>
          <a:prstGeom prst="rect">
            <a:avLst/>
          </a:prstGeom>
          <a:noFill/>
        </p:spPr>
        <p:txBody>
          <a:bodyPr wrap="square">
            <a:spAutoFit/>
          </a:bodyPr>
          <a:lstStyle/>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输出维度</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网络基本架构</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mj-ea"/>
              <a:buAutoNum type="circleNumDbPlain"/>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卷积：卷积核大小（</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kernel_size</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）、步长（</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stride</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）、填充（</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padding</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）、膨胀率（</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dilation</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mj-ea"/>
              <a:buAutoNum type="circleNumDbPlain"/>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池化：池化窗口大小（</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kernel_size</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）、步长（</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stride</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）、填充（</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padding</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）、膨胀率（</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dilation</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mj-ea"/>
              <a:buAutoNum type="circleNumDbPlain"/>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全连接层：隐藏层维度</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mj-ea"/>
              <a:buAutoNum type="circleNumDbPlain"/>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激活函数种类</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ea"/>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特征提取细节</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mj-ea"/>
              <a:buAutoNum type="circleNumDbPlain"/>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各卷积层：卷积核数量 → 确定输出通道数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lnSpc>
                <a:spcPct val="150000"/>
              </a:lnSpc>
              <a:buFont typeface="+mj-ea"/>
              <a:buAutoNum type="circleNumDbPlain"/>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自适应池化：可根据是否存在变维输入决定</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ea"/>
              <a:buAutoNum type="arabicPeriod"/>
              <a:defRPr/>
            </a:pPr>
            <a:r>
              <a:rPr lang="zh-CN" altLang="en-US"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其他细节</a:t>
            </a:r>
            <a:endParaRPr lang="en-US" altLang="zh-CN"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defRPr/>
            </a:pPr>
            <a:r>
              <a:rPr lang="en-US" altLang="zh-CN"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Dropout</a:t>
            </a:r>
            <a:r>
              <a:rPr lang="zh-CN" altLang="en-US"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Batch Normalization</a:t>
            </a:r>
            <a:r>
              <a:rPr lang="zh-CN" altLang="en-US"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solidFill>
                  <a:schemeClr val="bg1">
                    <a:lumMod val="75000"/>
                  </a:schemeClr>
                </a:solidFill>
                <a:latin typeface="Times New Roman" panose="02020603050405020304" pitchFamily="18" charset="0"/>
                <a:ea typeface="微软雅黑" panose="020B0503020204020204" pitchFamily="34" charset="-122"/>
                <a:cs typeface="Times New Roman" panose="02020603050405020304" pitchFamily="18" charset="0"/>
              </a:rPr>
              <a:t>channel shuffle ……</a:t>
            </a:r>
          </a:p>
        </p:txBody>
      </p:sp>
    </p:spTree>
    <p:extLst>
      <p:ext uri="{BB962C8B-B14F-4D97-AF65-F5344CB8AC3E}">
        <p14:creationId xmlns:p14="http://schemas.microsoft.com/office/powerpoint/2010/main" val="3949452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4579257" cy="6959132"/>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39</a:t>
            </a:fld>
            <a:endParaRPr lang="zh-CN" altLang="en-US" dirty="0"/>
          </a:p>
        </p:txBody>
      </p:sp>
      <p:sp>
        <p:nvSpPr>
          <p:cNvPr id="8" name="TextBox 8">
            <a:extLst>
              <a:ext uri="{FF2B5EF4-FFF2-40B4-BE49-F238E27FC236}">
                <a16:creationId xmlns:a16="http://schemas.microsoft.com/office/drawing/2014/main" id="{A681B942-A25D-347E-B0B1-DBEC02EF93D5}"/>
              </a:ext>
            </a:extLst>
          </p:cNvPr>
          <p:cNvSpPr txBox="1"/>
          <p:nvPr/>
        </p:nvSpPr>
        <p:spPr>
          <a:xfrm>
            <a:off x="-275772" y="2346256"/>
            <a:ext cx="5130800" cy="1893852"/>
          </a:xfrm>
          <a:prstGeom prst="rect">
            <a:avLst/>
          </a:prstGeom>
          <a:noFill/>
        </p:spPr>
        <p:txBody>
          <a:bodyPr wrap="square" rtlCol="0">
            <a:spAutoFit/>
          </a:bodyPr>
          <a:lstStyle/>
          <a:p>
            <a:pPr algn="ctr">
              <a:lnSpc>
                <a:spcPct val="120000"/>
              </a:lnSpc>
            </a:pPr>
            <a:r>
              <a:rPr lang="zh-CN" altLang="en-US"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第 五 部 分</a:t>
            </a:r>
            <a:endParaRPr lang="en-US" altLang="zh-CN" sz="4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endPar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algn="ctr">
              <a:lnSpc>
                <a:spcPct val="120000"/>
              </a:lnSpc>
            </a:pPr>
            <a:r>
              <a:rPr lang="en-US" altLang="zh-CN"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Part Five</a:t>
            </a:r>
            <a:endParaRPr lang="zh-CN" altLang="en-US" sz="2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sp>
        <p:nvSpPr>
          <p:cNvPr id="28" name="文本框 27">
            <a:extLst>
              <a:ext uri="{FF2B5EF4-FFF2-40B4-BE49-F238E27FC236}">
                <a16:creationId xmlns:a16="http://schemas.microsoft.com/office/drawing/2014/main" id="{ACA1E454-DD69-BF66-6886-65E6C1D6EFF1}"/>
              </a:ext>
            </a:extLst>
          </p:cNvPr>
          <p:cNvSpPr txBox="1"/>
          <p:nvPr/>
        </p:nvSpPr>
        <p:spPr>
          <a:xfrm>
            <a:off x="7329316" y="2510956"/>
            <a:ext cx="2191626" cy="584775"/>
          </a:xfrm>
          <a:prstGeom prst="rect">
            <a:avLst/>
          </a:prstGeom>
          <a:noFill/>
        </p:spPr>
        <p:txBody>
          <a:bodyPr wrap="none" rtlCol="0">
            <a:spAutoFit/>
          </a:bodyPr>
          <a:lstStyle/>
          <a:p>
            <a:r>
              <a:rPr lang="zh-CN" altLang="en-US" sz="3200" b="1" dirty="0">
                <a:latin typeface="微软雅黑" panose="020B0503020204020204" pitchFamily="34" charset="-122"/>
                <a:ea typeface="微软雅黑" panose="020B0503020204020204" pitchFamily="34" charset="-122"/>
              </a:rPr>
              <a:t>内 容 总 结</a:t>
            </a:r>
          </a:p>
        </p:txBody>
      </p:sp>
    </p:spTree>
    <p:extLst>
      <p:ext uri="{BB962C8B-B14F-4D97-AF65-F5344CB8AC3E}">
        <p14:creationId xmlns:p14="http://schemas.microsoft.com/office/powerpoint/2010/main" val="17762831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5481129"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1.1	</a:t>
            </a:r>
            <a:r>
              <a:rPr lang="zh-CN" altLang="en-US" sz="2800" b="1" dirty="0">
                <a:solidFill>
                  <a:srgbClr val="002060"/>
                </a:solidFill>
                <a:latin typeface="微软雅黑" panose="020B0503020204020204" pitchFamily="34" charset="-122"/>
                <a:ea typeface="微软雅黑" panose="020B0503020204020204" pitchFamily="34" charset="-122"/>
              </a:rPr>
              <a:t>问题引入</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4</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4" y="787880"/>
            <a:ext cx="1669142"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图像分类任务</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a:extLst>
              <a:ext uri="{FF2B5EF4-FFF2-40B4-BE49-F238E27FC236}">
                <a16:creationId xmlns:a16="http://schemas.microsoft.com/office/drawing/2014/main" id="{865625D9-5893-AB05-BF0E-9B442D3093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64" r="10707"/>
          <a:stretch/>
        </p:blipFill>
        <p:spPr bwMode="auto">
          <a:xfrm>
            <a:off x="633344" y="1812896"/>
            <a:ext cx="2748628" cy="26106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B5B255-0399-216D-3CC5-673613A961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708" y="1878398"/>
            <a:ext cx="3184152" cy="24876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BA4A30-F741-88D2-8647-AEFD08DD9C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747" y="2194560"/>
            <a:ext cx="4069115" cy="197759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74EC33E-4969-6727-C3EC-78BB5BDABA3D}"/>
              </a:ext>
            </a:extLst>
          </p:cNvPr>
          <p:cNvSpPr txBox="1"/>
          <p:nvPr/>
        </p:nvSpPr>
        <p:spPr>
          <a:xfrm>
            <a:off x="914866" y="4676959"/>
            <a:ext cx="2035067" cy="418063"/>
          </a:xfrm>
          <a:prstGeom prst="rect">
            <a:avLst/>
          </a:prstGeom>
          <a:noFill/>
        </p:spPr>
        <p:txBody>
          <a:bodyPr wrap="square">
            <a:spAutoFit/>
          </a:bodyPr>
          <a:lstStyle/>
          <a:p>
            <a:pPr algn="ctr">
              <a:lnSpc>
                <a:spcPct val="150000"/>
              </a:lnSpc>
              <a:defRPr/>
            </a:pP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MNIST</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手写数字分类</a:t>
            </a:r>
            <a:endPar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D5D603D8-6BD1-F4E2-C8F5-F63B05390785}"/>
              </a:ext>
            </a:extLst>
          </p:cNvPr>
          <p:cNvSpPr txBox="1"/>
          <p:nvPr/>
        </p:nvSpPr>
        <p:spPr>
          <a:xfrm>
            <a:off x="4710395" y="4676957"/>
            <a:ext cx="2035067" cy="418063"/>
          </a:xfrm>
          <a:prstGeom prst="rect">
            <a:avLst/>
          </a:prstGeom>
          <a:noFill/>
        </p:spPr>
        <p:txBody>
          <a:bodyPr wrap="square">
            <a:spAutoFit/>
          </a:bodyPr>
          <a:lstStyle/>
          <a:p>
            <a:pPr algn="ctr">
              <a:lnSpc>
                <a:spcPct val="150000"/>
              </a:lnSpc>
              <a:defRPr/>
            </a:pP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ImageNet</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图像分类</a:t>
            </a:r>
            <a:endPar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A6CF28DE-EAD7-0B32-FF85-3C4D576B4512}"/>
              </a:ext>
            </a:extLst>
          </p:cNvPr>
          <p:cNvSpPr txBox="1"/>
          <p:nvPr/>
        </p:nvSpPr>
        <p:spPr>
          <a:xfrm>
            <a:off x="8505925" y="4676958"/>
            <a:ext cx="2488758" cy="418063"/>
          </a:xfrm>
          <a:prstGeom prst="rect">
            <a:avLst/>
          </a:prstGeom>
          <a:noFill/>
        </p:spPr>
        <p:txBody>
          <a:bodyPr wrap="square">
            <a:spAutoFit/>
          </a:bodyPr>
          <a:lstStyle/>
          <a:p>
            <a:pPr algn="ctr">
              <a:lnSpc>
                <a:spcPct val="150000"/>
              </a:lnSpc>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道路情况异常图像检测</a:t>
            </a:r>
            <a:endPar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4637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zh-CN" altLang="en-US" sz="2800" b="1" dirty="0">
                <a:solidFill>
                  <a:srgbClr val="002060"/>
                </a:solidFill>
                <a:latin typeface="微软雅黑" panose="020B0503020204020204" pitchFamily="34" charset="-122"/>
                <a:ea typeface="微软雅黑" panose="020B0503020204020204" pitchFamily="34" charset="-122"/>
              </a:rPr>
              <a:t>内容总结</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40</a:t>
            </a:fld>
            <a:endParaRPr lang="zh-CN" altLang="en-US" sz="1200" dirty="0">
              <a:solidFill>
                <a:srgbClr val="898989"/>
              </a:solidFill>
            </a:endParaRPr>
          </a:p>
        </p:txBody>
      </p:sp>
      <p:sp>
        <p:nvSpPr>
          <p:cNvPr id="8" name="文本框 7">
            <a:extLst>
              <a:ext uri="{FF2B5EF4-FFF2-40B4-BE49-F238E27FC236}">
                <a16:creationId xmlns:a16="http://schemas.microsoft.com/office/drawing/2014/main" id="{AA3AD702-9F50-5B85-92DC-90349676C18C}"/>
              </a:ext>
            </a:extLst>
          </p:cNvPr>
          <p:cNvSpPr txBox="1"/>
          <p:nvPr/>
        </p:nvSpPr>
        <p:spPr>
          <a:xfrm>
            <a:off x="633344" y="977110"/>
            <a:ext cx="10231880" cy="1704569"/>
          </a:xfrm>
          <a:prstGeom prst="rect">
            <a:avLst/>
          </a:prstGeom>
          <a:noFill/>
        </p:spPr>
        <p:txBody>
          <a:bodyPr wrap="square">
            <a:spAutoFit/>
          </a:bodyPr>
          <a:lstStyle/>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卷积神经网络发展历程、基本网络架构</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卷积神经网络的组件特性、特征提取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分类器架构</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卷积神经网络的前向推理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反向传播</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卷积神经网络架构示例、设计思路</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38214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5481129"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1.1	</a:t>
            </a:r>
            <a:r>
              <a:rPr lang="zh-CN" altLang="en-US" sz="2800" b="1" dirty="0">
                <a:solidFill>
                  <a:srgbClr val="002060"/>
                </a:solidFill>
                <a:latin typeface="微软雅黑" panose="020B0503020204020204" pitchFamily="34" charset="-122"/>
                <a:ea typeface="微软雅黑" panose="020B0503020204020204" pitchFamily="34" charset="-122"/>
              </a:rPr>
              <a:t>问题引入</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5</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4" y="787880"/>
            <a:ext cx="1669142"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任务目标</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754D8936-2860-F365-0FEF-89A6B3C439DA}"/>
              </a:ext>
            </a:extLst>
          </p:cNvPr>
          <p:cNvGraphicFramePr>
            <a:graphicFrameLocks noChangeAspect="1"/>
          </p:cNvGraphicFramePr>
          <p:nvPr>
            <p:extLst>
              <p:ext uri="{D42A27DB-BD31-4B8C-83A1-F6EECF244321}">
                <p14:modId xmlns:p14="http://schemas.microsoft.com/office/powerpoint/2010/main" val="2145758655"/>
              </p:ext>
            </p:extLst>
          </p:nvPr>
        </p:nvGraphicFramePr>
        <p:xfrm>
          <a:off x="4292600" y="2230438"/>
          <a:ext cx="3609975" cy="708025"/>
        </p:xfrm>
        <a:graphic>
          <a:graphicData uri="http://schemas.openxmlformats.org/presentationml/2006/ole">
            <mc:AlternateContent xmlns:mc="http://schemas.openxmlformats.org/markup-compatibility/2006">
              <mc:Choice xmlns:v="urn:schemas-microsoft-com:vml" Requires="v">
                <p:oleObj name="AxMath" r:id="rId3" imgW="3612960" imgH="708120" progId="Equation.AxMath">
                  <p:embed/>
                </p:oleObj>
              </mc:Choice>
              <mc:Fallback>
                <p:oleObj name="AxMath" r:id="rId3" imgW="3612960" imgH="708120" progId="Equation.AxMath">
                  <p:embed/>
                  <p:pic>
                    <p:nvPicPr>
                      <p:cNvPr id="0" name=""/>
                      <p:cNvPicPr/>
                      <p:nvPr/>
                    </p:nvPicPr>
                    <p:blipFill>
                      <a:blip r:embed="rId4"/>
                      <a:stretch>
                        <a:fillRect/>
                      </a:stretch>
                    </p:blipFill>
                    <p:spPr>
                      <a:xfrm>
                        <a:off x="4292600" y="2230438"/>
                        <a:ext cx="3609975" cy="708025"/>
                      </a:xfrm>
                      <a:prstGeom prst="rect">
                        <a:avLst/>
                      </a:prstGeom>
                    </p:spPr>
                  </p:pic>
                </p:oleObj>
              </mc:Fallback>
            </mc:AlternateContent>
          </a:graphicData>
        </a:graphic>
      </p:graphicFrame>
      <p:grpSp>
        <p:nvGrpSpPr>
          <p:cNvPr id="14" name="组合 13">
            <a:extLst>
              <a:ext uri="{FF2B5EF4-FFF2-40B4-BE49-F238E27FC236}">
                <a16:creationId xmlns:a16="http://schemas.microsoft.com/office/drawing/2014/main" id="{8CD334AB-7D3A-220B-23AE-37F73FA9D77D}"/>
              </a:ext>
            </a:extLst>
          </p:cNvPr>
          <p:cNvGrpSpPr/>
          <p:nvPr/>
        </p:nvGrpSpPr>
        <p:grpSpPr>
          <a:xfrm>
            <a:off x="779822" y="1535127"/>
            <a:ext cx="9394692" cy="480998"/>
            <a:chOff x="779822" y="1535127"/>
            <a:chExt cx="9394692" cy="480998"/>
          </a:xfrm>
        </p:grpSpPr>
        <p:sp>
          <p:nvSpPr>
            <p:cNvPr id="8" name="文本框 7">
              <a:extLst>
                <a:ext uri="{FF2B5EF4-FFF2-40B4-BE49-F238E27FC236}">
                  <a16:creationId xmlns:a16="http://schemas.microsoft.com/office/drawing/2014/main" id="{A52F9A3E-D8A6-A5D1-5CEA-D0E719D82CEC}"/>
                </a:ext>
              </a:extLst>
            </p:cNvPr>
            <p:cNvSpPr txBox="1"/>
            <p:nvPr/>
          </p:nvSpPr>
          <p:spPr>
            <a:xfrm>
              <a:off x="779822" y="1535127"/>
              <a:ext cx="9394692"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找到一种函数映射   ，使得在给定的数据集     下，图像分类任务的分类误差     最小</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对象 9">
              <a:extLst>
                <a:ext uri="{FF2B5EF4-FFF2-40B4-BE49-F238E27FC236}">
                  <a16:creationId xmlns:a16="http://schemas.microsoft.com/office/drawing/2014/main" id="{2933D422-72AD-C44C-D41C-092D79BD9163}"/>
                </a:ext>
              </a:extLst>
            </p:cNvPr>
            <p:cNvGraphicFramePr>
              <a:graphicFrameLocks noChangeAspect="1"/>
            </p:cNvGraphicFramePr>
            <p:nvPr>
              <p:extLst>
                <p:ext uri="{D42A27DB-BD31-4B8C-83A1-F6EECF244321}">
                  <p14:modId xmlns:p14="http://schemas.microsoft.com/office/powerpoint/2010/main" val="2389314803"/>
                </p:ext>
              </p:extLst>
            </p:nvPr>
          </p:nvGraphicFramePr>
          <p:xfrm>
            <a:off x="2720764" y="1665229"/>
            <a:ext cx="203200" cy="328613"/>
          </p:xfrm>
          <a:graphic>
            <a:graphicData uri="http://schemas.openxmlformats.org/presentationml/2006/ole">
              <mc:AlternateContent xmlns:mc="http://schemas.openxmlformats.org/markup-compatibility/2006">
                <mc:Choice xmlns:v="urn:schemas-microsoft-com:vml" Requires="v">
                  <p:oleObj name="AxMath" r:id="rId5" imgW="203040" imgH="329400" progId="Equation.AxMath">
                    <p:embed/>
                  </p:oleObj>
                </mc:Choice>
                <mc:Fallback>
                  <p:oleObj name="AxMath" r:id="rId5" imgW="203040" imgH="329400" progId="Equation.AxMath">
                    <p:embed/>
                    <p:pic>
                      <p:nvPicPr>
                        <p:cNvPr id="10" name="对象 9">
                          <a:extLst>
                            <a:ext uri="{FF2B5EF4-FFF2-40B4-BE49-F238E27FC236}">
                              <a16:creationId xmlns:a16="http://schemas.microsoft.com/office/drawing/2014/main" id="{2933D422-72AD-C44C-D41C-092D79BD9163}"/>
                            </a:ext>
                          </a:extLst>
                        </p:cNvPr>
                        <p:cNvPicPr/>
                        <p:nvPr/>
                      </p:nvPicPr>
                      <p:blipFill>
                        <a:blip r:embed="rId6"/>
                        <a:stretch>
                          <a:fillRect/>
                        </a:stretch>
                      </p:blipFill>
                      <p:spPr>
                        <a:xfrm>
                          <a:off x="2720764" y="1665229"/>
                          <a:ext cx="203200" cy="32861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E0E237AC-A93E-2EB1-8FFF-AA82F8AA621A}"/>
                </a:ext>
              </a:extLst>
            </p:cNvPr>
            <p:cNvGraphicFramePr>
              <a:graphicFrameLocks noChangeAspect="1"/>
            </p:cNvGraphicFramePr>
            <p:nvPr>
              <p:extLst>
                <p:ext uri="{D42A27DB-BD31-4B8C-83A1-F6EECF244321}">
                  <p14:modId xmlns:p14="http://schemas.microsoft.com/office/powerpoint/2010/main" val="3940934858"/>
                </p:ext>
              </p:extLst>
            </p:nvPr>
          </p:nvGraphicFramePr>
          <p:xfrm>
            <a:off x="8447304" y="1677872"/>
            <a:ext cx="257175" cy="328612"/>
          </p:xfrm>
          <a:graphic>
            <a:graphicData uri="http://schemas.openxmlformats.org/presentationml/2006/ole">
              <mc:AlternateContent xmlns:mc="http://schemas.openxmlformats.org/markup-compatibility/2006">
                <mc:Choice xmlns:v="urn:schemas-microsoft-com:vml" Requires="v">
                  <p:oleObj name="AxMath" r:id="rId7" imgW="256680" imgH="329400" progId="Equation.AxMath">
                    <p:embed/>
                  </p:oleObj>
                </mc:Choice>
                <mc:Fallback>
                  <p:oleObj name="AxMath" r:id="rId7" imgW="256680" imgH="329400" progId="Equation.AxMath">
                    <p:embed/>
                    <p:pic>
                      <p:nvPicPr>
                        <p:cNvPr id="10" name="对象 9">
                          <a:extLst>
                            <a:ext uri="{FF2B5EF4-FFF2-40B4-BE49-F238E27FC236}">
                              <a16:creationId xmlns:a16="http://schemas.microsoft.com/office/drawing/2014/main" id="{2933D422-72AD-C44C-D41C-092D79BD9163}"/>
                            </a:ext>
                          </a:extLst>
                        </p:cNvPr>
                        <p:cNvPicPr/>
                        <p:nvPr/>
                      </p:nvPicPr>
                      <p:blipFill>
                        <a:blip r:embed="rId8"/>
                        <a:stretch>
                          <a:fillRect/>
                        </a:stretch>
                      </p:blipFill>
                      <p:spPr>
                        <a:xfrm>
                          <a:off x="8447304" y="1677872"/>
                          <a:ext cx="257175" cy="328612"/>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20694F54-9DF2-9F46-A4BE-6EA83F47735A}"/>
                </a:ext>
              </a:extLst>
            </p:cNvPr>
            <p:cNvGraphicFramePr>
              <a:graphicFrameLocks noChangeAspect="1"/>
            </p:cNvGraphicFramePr>
            <p:nvPr>
              <p:extLst>
                <p:ext uri="{D42A27DB-BD31-4B8C-83A1-F6EECF244321}">
                  <p14:modId xmlns:p14="http://schemas.microsoft.com/office/powerpoint/2010/main" val="3423456911"/>
                </p:ext>
              </p:extLst>
            </p:nvPr>
          </p:nvGraphicFramePr>
          <p:xfrm>
            <a:off x="5183188" y="1687513"/>
            <a:ext cx="265112" cy="328612"/>
          </p:xfrm>
          <a:graphic>
            <a:graphicData uri="http://schemas.openxmlformats.org/presentationml/2006/ole">
              <mc:AlternateContent xmlns:mc="http://schemas.openxmlformats.org/markup-compatibility/2006">
                <mc:Choice xmlns:v="urn:schemas-microsoft-com:vml" Requires="v">
                  <p:oleObj name="AxMath" r:id="rId9" imgW="264600" imgH="329400" progId="Equation.AxMath">
                    <p:embed/>
                  </p:oleObj>
                </mc:Choice>
                <mc:Fallback>
                  <p:oleObj name="AxMath" r:id="rId9" imgW="264600" imgH="329400" progId="Equation.AxMath">
                    <p:embed/>
                    <p:pic>
                      <p:nvPicPr>
                        <p:cNvPr id="12" name="对象 11">
                          <a:extLst>
                            <a:ext uri="{FF2B5EF4-FFF2-40B4-BE49-F238E27FC236}">
                              <a16:creationId xmlns:a16="http://schemas.microsoft.com/office/drawing/2014/main" id="{E0E237AC-A93E-2EB1-8FFF-AA82F8AA621A}"/>
                            </a:ext>
                          </a:extLst>
                        </p:cNvPr>
                        <p:cNvPicPr/>
                        <p:nvPr/>
                      </p:nvPicPr>
                      <p:blipFill>
                        <a:blip r:embed="rId10"/>
                        <a:stretch>
                          <a:fillRect/>
                        </a:stretch>
                      </p:blipFill>
                      <p:spPr>
                        <a:xfrm>
                          <a:off x="5183188" y="1687513"/>
                          <a:ext cx="265112" cy="328612"/>
                        </a:xfrm>
                        <a:prstGeom prst="rect">
                          <a:avLst/>
                        </a:prstGeom>
                      </p:spPr>
                    </p:pic>
                  </p:oleObj>
                </mc:Fallback>
              </mc:AlternateContent>
            </a:graphicData>
          </a:graphic>
        </p:graphicFrame>
      </p:grpSp>
      <p:sp>
        <p:nvSpPr>
          <p:cNvPr id="15" name="文本框 14">
            <a:extLst>
              <a:ext uri="{FF2B5EF4-FFF2-40B4-BE49-F238E27FC236}">
                <a16:creationId xmlns:a16="http://schemas.microsoft.com/office/drawing/2014/main" id="{B1F65B8D-74A3-D294-3863-7408EDD38194}"/>
              </a:ext>
            </a:extLst>
          </p:cNvPr>
          <p:cNvSpPr txBox="1"/>
          <p:nvPr/>
        </p:nvSpPr>
        <p:spPr>
          <a:xfrm>
            <a:off x="779822" y="2957126"/>
            <a:ext cx="9394692"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分类精确度即为</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6" name="对象 15">
            <a:extLst>
              <a:ext uri="{FF2B5EF4-FFF2-40B4-BE49-F238E27FC236}">
                <a16:creationId xmlns:a16="http://schemas.microsoft.com/office/drawing/2014/main" id="{3849615E-B010-8692-6685-E1F6EEEA8DDB}"/>
              </a:ext>
            </a:extLst>
          </p:cNvPr>
          <p:cNvGraphicFramePr>
            <a:graphicFrameLocks noChangeAspect="1"/>
          </p:cNvGraphicFramePr>
          <p:nvPr>
            <p:extLst>
              <p:ext uri="{D42A27DB-BD31-4B8C-83A1-F6EECF244321}">
                <p14:modId xmlns:p14="http://schemas.microsoft.com/office/powerpoint/2010/main" val="2511337205"/>
              </p:ext>
            </p:extLst>
          </p:nvPr>
        </p:nvGraphicFramePr>
        <p:xfrm>
          <a:off x="2558712" y="3097673"/>
          <a:ext cx="2684462" cy="344487"/>
        </p:xfrm>
        <a:graphic>
          <a:graphicData uri="http://schemas.openxmlformats.org/presentationml/2006/ole">
            <mc:AlternateContent xmlns:mc="http://schemas.openxmlformats.org/markup-compatibility/2006">
              <mc:Choice xmlns:v="urn:schemas-microsoft-com:vml" Requires="v">
                <p:oleObj name="AxMath" r:id="rId11" imgW="2685240" imgH="344520" progId="Equation.AxMath">
                  <p:embed/>
                </p:oleObj>
              </mc:Choice>
              <mc:Fallback>
                <p:oleObj name="AxMath" r:id="rId11" imgW="2685240" imgH="344520" progId="Equation.AxMath">
                  <p:embed/>
                  <p:pic>
                    <p:nvPicPr>
                      <p:cNvPr id="0" name=""/>
                      <p:cNvPicPr/>
                      <p:nvPr/>
                    </p:nvPicPr>
                    <p:blipFill>
                      <a:blip r:embed="rId12"/>
                      <a:stretch>
                        <a:fillRect/>
                      </a:stretch>
                    </p:blipFill>
                    <p:spPr>
                      <a:xfrm>
                        <a:off x="2558712" y="3097673"/>
                        <a:ext cx="2684462" cy="344487"/>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9A758A85-48B1-EEFC-D0FD-55F93F94B52E}"/>
              </a:ext>
            </a:extLst>
          </p:cNvPr>
          <p:cNvSpPr txBox="1"/>
          <p:nvPr/>
        </p:nvSpPr>
        <p:spPr>
          <a:xfrm>
            <a:off x="633344" y="3803893"/>
            <a:ext cx="1669142"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待解决的问题</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17">
            <a:extLst>
              <a:ext uri="{FF2B5EF4-FFF2-40B4-BE49-F238E27FC236}">
                <a16:creationId xmlns:a16="http://schemas.microsoft.com/office/drawing/2014/main" id="{F93163F3-A9B6-D7CE-97BD-BC05736C0C28}"/>
              </a:ext>
            </a:extLst>
          </p:cNvPr>
          <p:cNvSpPr txBox="1"/>
          <p:nvPr/>
        </p:nvSpPr>
        <p:spPr>
          <a:xfrm>
            <a:off x="779821" y="4519901"/>
            <a:ext cx="10876470" cy="874214"/>
          </a:xfrm>
          <a:prstGeom prst="rect">
            <a:avLst/>
          </a:prstGeom>
          <a:noFill/>
        </p:spPr>
        <p:txBody>
          <a:bodyPr wrap="square">
            <a:spAutoFit/>
          </a:bodyPr>
          <a:lstStyle/>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如何确定函数映射的搜索空间？</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如何合理确定神经网络架构？</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AutoNum type="arabicPeriod"/>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如何保证网络可训练？</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神经网络怎么进行梯度传播？现有计算资源能否支持？</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24039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5481129"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1.2	</a:t>
            </a:r>
            <a:r>
              <a:rPr lang="zh-CN" altLang="en-US" sz="2800" b="1" dirty="0">
                <a:solidFill>
                  <a:srgbClr val="002060"/>
                </a:solidFill>
                <a:latin typeface="微软雅黑" panose="020B0503020204020204" pitchFamily="34" charset="-122"/>
                <a:ea typeface="微软雅黑" panose="020B0503020204020204" pitchFamily="34" charset="-122"/>
              </a:rPr>
              <a:t>神经网络</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6</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8198601"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已知的网络架构 </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全连接神经网络（</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Fully-Connected Neural Network, FCNN</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30" name="对象 729">
            <a:extLst>
              <a:ext uri="{FF2B5EF4-FFF2-40B4-BE49-F238E27FC236}">
                <a16:creationId xmlns:a16="http://schemas.microsoft.com/office/drawing/2014/main" id="{958108CC-0FFA-47B2-53D0-75748689F024}"/>
              </a:ext>
            </a:extLst>
          </p:cNvPr>
          <p:cNvGraphicFramePr>
            <a:graphicFrameLocks noChangeAspect="1"/>
          </p:cNvGraphicFramePr>
          <p:nvPr>
            <p:extLst>
              <p:ext uri="{D42A27DB-BD31-4B8C-83A1-F6EECF244321}">
                <p14:modId xmlns:p14="http://schemas.microsoft.com/office/powerpoint/2010/main" val="3965217343"/>
              </p:ext>
            </p:extLst>
          </p:nvPr>
        </p:nvGraphicFramePr>
        <p:xfrm>
          <a:off x="3175000" y="5321300"/>
          <a:ext cx="2535238" cy="347663"/>
        </p:xfrm>
        <a:graphic>
          <a:graphicData uri="http://schemas.openxmlformats.org/presentationml/2006/ole">
            <mc:AlternateContent xmlns:mc="http://schemas.openxmlformats.org/markup-compatibility/2006">
              <mc:Choice xmlns:v="urn:schemas-microsoft-com:vml" Requires="v">
                <p:oleObj name="AxMath" r:id="rId3" imgW="2535120" imgH="347400" progId="Equation.AxMath">
                  <p:embed/>
                </p:oleObj>
              </mc:Choice>
              <mc:Fallback>
                <p:oleObj name="AxMath" r:id="rId3" imgW="2535120" imgH="347400" progId="Equation.AxMath">
                  <p:embed/>
                  <p:pic>
                    <p:nvPicPr>
                      <p:cNvPr id="0" name=""/>
                      <p:cNvPicPr/>
                      <p:nvPr/>
                    </p:nvPicPr>
                    <p:blipFill>
                      <a:blip r:embed="rId4"/>
                      <a:stretch>
                        <a:fillRect/>
                      </a:stretch>
                    </p:blipFill>
                    <p:spPr>
                      <a:xfrm>
                        <a:off x="3175000" y="5321300"/>
                        <a:ext cx="2535238" cy="347663"/>
                      </a:xfrm>
                      <a:prstGeom prst="rect">
                        <a:avLst/>
                      </a:prstGeom>
                    </p:spPr>
                  </p:pic>
                </p:oleObj>
              </mc:Fallback>
            </mc:AlternateContent>
          </a:graphicData>
        </a:graphic>
      </p:graphicFrame>
      <p:sp>
        <p:nvSpPr>
          <p:cNvPr id="731" name="文本框 730">
            <a:extLst>
              <a:ext uri="{FF2B5EF4-FFF2-40B4-BE49-F238E27FC236}">
                <a16:creationId xmlns:a16="http://schemas.microsoft.com/office/drawing/2014/main" id="{074E431A-CF1A-3A02-1432-2C909F87D677}"/>
              </a:ext>
            </a:extLst>
          </p:cNvPr>
          <p:cNvSpPr txBox="1"/>
          <p:nvPr/>
        </p:nvSpPr>
        <p:spPr>
          <a:xfrm>
            <a:off x="779823" y="5196235"/>
            <a:ext cx="2869274"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线性层    映射函数 </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33" name="对象 732">
            <a:extLst>
              <a:ext uri="{FF2B5EF4-FFF2-40B4-BE49-F238E27FC236}">
                <a16:creationId xmlns:a16="http://schemas.microsoft.com/office/drawing/2014/main" id="{BF2B109D-9A05-7D13-F735-86F6BAA10EA9}"/>
              </a:ext>
            </a:extLst>
          </p:cNvPr>
          <p:cNvGraphicFramePr>
            <a:graphicFrameLocks noChangeAspect="1"/>
          </p:cNvGraphicFramePr>
          <p:nvPr>
            <p:extLst>
              <p:ext uri="{D42A27DB-BD31-4B8C-83A1-F6EECF244321}">
                <p14:modId xmlns:p14="http://schemas.microsoft.com/office/powerpoint/2010/main" val="3325165865"/>
              </p:ext>
            </p:extLst>
          </p:nvPr>
        </p:nvGraphicFramePr>
        <p:xfrm>
          <a:off x="1594077" y="5333594"/>
          <a:ext cx="190500" cy="328613"/>
        </p:xfrm>
        <a:graphic>
          <a:graphicData uri="http://schemas.openxmlformats.org/presentationml/2006/ole">
            <mc:AlternateContent xmlns:mc="http://schemas.openxmlformats.org/markup-compatibility/2006">
              <mc:Choice xmlns:v="urn:schemas-microsoft-com:vml" Requires="v">
                <p:oleObj name="AxMath" r:id="rId5" imgW="190080" imgH="329400" progId="Equation.AxMath">
                  <p:embed/>
                </p:oleObj>
              </mc:Choice>
              <mc:Fallback>
                <p:oleObj name="AxMath" r:id="rId5" imgW="190080" imgH="329400" progId="Equation.AxMath">
                  <p:embed/>
                  <p:pic>
                    <p:nvPicPr>
                      <p:cNvPr id="0" name=""/>
                      <p:cNvPicPr/>
                      <p:nvPr/>
                    </p:nvPicPr>
                    <p:blipFill>
                      <a:blip r:embed="rId6"/>
                      <a:stretch>
                        <a:fillRect/>
                      </a:stretch>
                    </p:blipFill>
                    <p:spPr>
                      <a:xfrm>
                        <a:off x="1594077" y="5333594"/>
                        <a:ext cx="190500" cy="328613"/>
                      </a:xfrm>
                      <a:prstGeom prst="rect">
                        <a:avLst/>
                      </a:prstGeom>
                    </p:spPr>
                  </p:pic>
                </p:oleObj>
              </mc:Fallback>
            </mc:AlternateContent>
          </a:graphicData>
        </a:graphic>
      </p:graphicFrame>
      <p:sp>
        <p:nvSpPr>
          <p:cNvPr id="734" name="文本框 733">
            <a:extLst>
              <a:ext uri="{FF2B5EF4-FFF2-40B4-BE49-F238E27FC236}">
                <a16:creationId xmlns:a16="http://schemas.microsoft.com/office/drawing/2014/main" id="{28022965-FACB-5578-45FD-A2ACF429DCE1}"/>
              </a:ext>
            </a:extLst>
          </p:cNvPr>
          <p:cNvSpPr txBox="1"/>
          <p:nvPr/>
        </p:nvSpPr>
        <p:spPr>
          <a:xfrm>
            <a:off x="779823" y="5673517"/>
            <a:ext cx="2869274"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神经网络整体映射</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735" name="对象 734">
            <a:extLst>
              <a:ext uri="{FF2B5EF4-FFF2-40B4-BE49-F238E27FC236}">
                <a16:creationId xmlns:a16="http://schemas.microsoft.com/office/drawing/2014/main" id="{D284A036-B84C-6E55-A65A-B46A1FCE902D}"/>
              </a:ext>
            </a:extLst>
          </p:cNvPr>
          <p:cNvGraphicFramePr>
            <a:graphicFrameLocks noChangeAspect="1"/>
          </p:cNvGraphicFramePr>
          <p:nvPr>
            <p:extLst>
              <p:ext uri="{D42A27DB-BD31-4B8C-83A1-F6EECF244321}">
                <p14:modId xmlns:p14="http://schemas.microsoft.com/office/powerpoint/2010/main" val="1119964207"/>
              </p:ext>
            </p:extLst>
          </p:nvPr>
        </p:nvGraphicFramePr>
        <p:xfrm>
          <a:off x="3175000" y="5800725"/>
          <a:ext cx="3092450" cy="344488"/>
        </p:xfrm>
        <a:graphic>
          <a:graphicData uri="http://schemas.openxmlformats.org/presentationml/2006/ole">
            <mc:AlternateContent xmlns:mc="http://schemas.openxmlformats.org/markup-compatibility/2006">
              <mc:Choice xmlns:v="urn:schemas-microsoft-com:vml" Requires="v">
                <p:oleObj name="AxMath" r:id="rId7" imgW="3091680" imgH="344520" progId="Equation.AxMath">
                  <p:embed/>
                </p:oleObj>
              </mc:Choice>
              <mc:Fallback>
                <p:oleObj name="AxMath" r:id="rId7" imgW="3091680" imgH="344520" progId="Equation.AxMath">
                  <p:embed/>
                  <p:pic>
                    <p:nvPicPr>
                      <p:cNvPr id="730" name="对象 729">
                        <a:extLst>
                          <a:ext uri="{FF2B5EF4-FFF2-40B4-BE49-F238E27FC236}">
                            <a16:creationId xmlns:a16="http://schemas.microsoft.com/office/drawing/2014/main" id="{958108CC-0FFA-47B2-53D0-75748689F024}"/>
                          </a:ext>
                        </a:extLst>
                      </p:cNvPr>
                      <p:cNvPicPr/>
                      <p:nvPr/>
                    </p:nvPicPr>
                    <p:blipFill>
                      <a:blip r:embed="rId8"/>
                      <a:stretch>
                        <a:fillRect/>
                      </a:stretch>
                    </p:blipFill>
                    <p:spPr>
                      <a:xfrm>
                        <a:off x="3175000" y="5800725"/>
                        <a:ext cx="3092450" cy="344488"/>
                      </a:xfrm>
                      <a:prstGeom prst="rect">
                        <a:avLst/>
                      </a:prstGeom>
                    </p:spPr>
                  </p:pic>
                </p:oleObj>
              </mc:Fallback>
            </mc:AlternateContent>
          </a:graphicData>
        </a:graphic>
      </p:graphicFrame>
      <p:grpSp>
        <p:nvGrpSpPr>
          <p:cNvPr id="727" name="组合 726">
            <a:extLst>
              <a:ext uri="{FF2B5EF4-FFF2-40B4-BE49-F238E27FC236}">
                <a16:creationId xmlns:a16="http://schemas.microsoft.com/office/drawing/2014/main" id="{D59FA36D-FB8C-D545-00A3-75800FD3F6B0}"/>
              </a:ext>
            </a:extLst>
          </p:cNvPr>
          <p:cNvGrpSpPr/>
          <p:nvPr/>
        </p:nvGrpSpPr>
        <p:grpSpPr>
          <a:xfrm>
            <a:off x="2764316" y="1626223"/>
            <a:ext cx="4508116" cy="3474924"/>
            <a:chOff x="3554256" y="2100827"/>
            <a:chExt cx="4508116" cy="3474924"/>
          </a:xfrm>
        </p:grpSpPr>
        <p:grpSp>
          <p:nvGrpSpPr>
            <p:cNvPr id="20" name="组合 19">
              <a:extLst>
                <a:ext uri="{FF2B5EF4-FFF2-40B4-BE49-F238E27FC236}">
                  <a16:creationId xmlns:a16="http://schemas.microsoft.com/office/drawing/2014/main" id="{5ABBF753-5BC7-B648-587C-CACB9478219F}"/>
                </a:ext>
              </a:extLst>
            </p:cNvPr>
            <p:cNvGrpSpPr/>
            <p:nvPr/>
          </p:nvGrpSpPr>
          <p:grpSpPr>
            <a:xfrm>
              <a:off x="3554256" y="2486645"/>
              <a:ext cx="380285" cy="2716676"/>
              <a:chOff x="2485587" y="1813302"/>
              <a:chExt cx="380285" cy="2716676"/>
            </a:xfrm>
          </p:grpSpPr>
          <p:sp>
            <p:nvSpPr>
              <p:cNvPr id="13" name="椭圆 12">
                <a:extLst>
                  <a:ext uri="{FF2B5EF4-FFF2-40B4-BE49-F238E27FC236}">
                    <a16:creationId xmlns:a16="http://schemas.microsoft.com/office/drawing/2014/main" id="{9E6F88FB-2A20-7C4B-117C-1128B7D31033}"/>
                  </a:ext>
                </a:extLst>
              </p:cNvPr>
              <p:cNvSpPr/>
              <p:nvPr/>
            </p:nvSpPr>
            <p:spPr>
              <a:xfrm>
                <a:off x="2485588" y="181330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14F3B4-A95A-1A55-9158-F8FA0D8D61BA}"/>
                  </a:ext>
                </a:extLst>
              </p:cNvPr>
              <p:cNvSpPr/>
              <p:nvPr/>
            </p:nvSpPr>
            <p:spPr>
              <a:xfrm>
                <a:off x="2485588" y="219042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E362F60-8961-E1D4-12F0-EE470530DE6D}"/>
                  </a:ext>
                </a:extLst>
              </p:cNvPr>
              <p:cNvSpPr/>
              <p:nvPr/>
            </p:nvSpPr>
            <p:spPr>
              <a:xfrm>
                <a:off x="2485587" y="2567554"/>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458BC87A-C8A8-3FBB-4DC1-0E0260F2DA13}"/>
                  </a:ext>
                </a:extLst>
              </p:cNvPr>
              <p:cNvSpPr/>
              <p:nvPr/>
            </p:nvSpPr>
            <p:spPr>
              <a:xfrm>
                <a:off x="2485588" y="350053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80B5775C-AC80-6C4C-B54C-1999B292F373}"/>
                  </a:ext>
                </a:extLst>
              </p:cNvPr>
              <p:cNvSpPr/>
              <p:nvPr/>
            </p:nvSpPr>
            <p:spPr>
              <a:xfrm>
                <a:off x="2485588" y="387766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F936979-DFB7-D3CB-C112-27483CC10559}"/>
                  </a:ext>
                </a:extLst>
              </p:cNvPr>
              <p:cNvSpPr/>
              <p:nvPr/>
            </p:nvSpPr>
            <p:spPr>
              <a:xfrm>
                <a:off x="2485587" y="4254789"/>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0CAD7B9-670F-55C6-A74B-55D09B352407}"/>
                  </a:ext>
                </a:extLst>
              </p:cNvPr>
              <p:cNvSpPr txBox="1"/>
              <p:nvPr/>
            </p:nvSpPr>
            <p:spPr>
              <a:xfrm rot="5400000">
                <a:off x="2473457" y="298697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grpSp>
          <p:nvGrpSpPr>
            <p:cNvPr id="97" name="组合 96">
              <a:extLst>
                <a:ext uri="{FF2B5EF4-FFF2-40B4-BE49-F238E27FC236}">
                  <a16:creationId xmlns:a16="http://schemas.microsoft.com/office/drawing/2014/main" id="{D870A685-E5B3-F6F0-7D77-7520917E18D2}"/>
                </a:ext>
              </a:extLst>
            </p:cNvPr>
            <p:cNvGrpSpPr/>
            <p:nvPr/>
          </p:nvGrpSpPr>
          <p:grpSpPr>
            <a:xfrm>
              <a:off x="4685831" y="2100827"/>
              <a:ext cx="380288" cy="3474924"/>
              <a:chOff x="3502614" y="1604658"/>
              <a:chExt cx="380288" cy="3474924"/>
            </a:xfrm>
          </p:grpSpPr>
          <p:sp>
            <p:nvSpPr>
              <p:cNvPr id="28" name="文本框 27">
                <a:extLst>
                  <a:ext uri="{FF2B5EF4-FFF2-40B4-BE49-F238E27FC236}">
                    <a16:creationId xmlns:a16="http://schemas.microsoft.com/office/drawing/2014/main" id="{6506F14A-7932-A400-9732-ACA43CBF2F7D}"/>
                  </a:ext>
                </a:extLst>
              </p:cNvPr>
              <p:cNvSpPr txBox="1"/>
              <p:nvPr/>
            </p:nvSpPr>
            <p:spPr>
              <a:xfrm rot="5400000">
                <a:off x="3490487" y="315745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nvGrpSpPr>
              <p:cNvPr id="89" name="组合 88">
                <a:extLst>
                  <a:ext uri="{FF2B5EF4-FFF2-40B4-BE49-F238E27FC236}">
                    <a16:creationId xmlns:a16="http://schemas.microsoft.com/office/drawing/2014/main" id="{6C5FC6DF-D365-1139-45BD-749385EA8E49}"/>
                  </a:ext>
                </a:extLst>
              </p:cNvPr>
              <p:cNvGrpSpPr/>
              <p:nvPr/>
            </p:nvGrpSpPr>
            <p:grpSpPr>
              <a:xfrm>
                <a:off x="3502616" y="1604658"/>
                <a:ext cx="275189" cy="275189"/>
                <a:chOff x="3502616" y="1604658"/>
                <a:chExt cx="275189" cy="275189"/>
              </a:xfrm>
            </p:grpSpPr>
            <p:sp>
              <p:nvSpPr>
                <p:cNvPr id="29" name="椭圆 28">
                  <a:extLst>
                    <a:ext uri="{FF2B5EF4-FFF2-40B4-BE49-F238E27FC236}">
                      <a16:creationId xmlns:a16="http://schemas.microsoft.com/office/drawing/2014/main" id="{B50F70D1-B14B-A16E-E1A8-4230C72622FA}"/>
                    </a:ext>
                  </a:extLst>
                </p:cNvPr>
                <p:cNvSpPr/>
                <p:nvPr/>
              </p:nvSpPr>
              <p:spPr>
                <a:xfrm>
                  <a:off x="3502616" y="160465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4D8C894F-1EEA-E3AD-E066-0F09C82E61AF}"/>
                    </a:ext>
                  </a:extLst>
                </p:cNvPr>
                <p:cNvCxnSpPr>
                  <a:stCxn id="29" idx="0"/>
                  <a:endCxn id="29" idx="4"/>
                </p:cNvCxnSpPr>
                <p:nvPr/>
              </p:nvCxnSpPr>
              <p:spPr>
                <a:xfrm>
                  <a:off x="3640211" y="160465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613A6BC0-78F8-0439-0DF1-E62DE526791A}"/>
                    </a:ext>
                  </a:extLst>
                </p:cNvPr>
                <p:cNvGrpSpPr/>
                <p:nvPr/>
              </p:nvGrpSpPr>
              <p:grpSpPr>
                <a:xfrm>
                  <a:off x="3526964" y="1698297"/>
                  <a:ext cx="88900" cy="73875"/>
                  <a:chOff x="4641850" y="2281238"/>
                  <a:chExt cx="88900" cy="73875"/>
                </a:xfrm>
              </p:grpSpPr>
              <p:cxnSp>
                <p:nvCxnSpPr>
                  <p:cNvPr id="48" name="直接连接符 47">
                    <a:extLst>
                      <a:ext uri="{FF2B5EF4-FFF2-40B4-BE49-F238E27FC236}">
                        <a16:creationId xmlns:a16="http://schemas.microsoft.com/office/drawing/2014/main" id="{85C54CCE-E81B-21F6-5833-BFF460953AF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086A122-B1B5-628B-9FEF-B8255A436013}"/>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0" name="组合 89">
                <a:extLst>
                  <a:ext uri="{FF2B5EF4-FFF2-40B4-BE49-F238E27FC236}">
                    <a16:creationId xmlns:a16="http://schemas.microsoft.com/office/drawing/2014/main" id="{3924B5BF-E3CF-E00E-8C13-48E7B3049CF5}"/>
                  </a:ext>
                </a:extLst>
              </p:cNvPr>
              <p:cNvGrpSpPr/>
              <p:nvPr/>
            </p:nvGrpSpPr>
            <p:grpSpPr>
              <a:xfrm>
                <a:off x="3502615" y="1984126"/>
                <a:ext cx="275189" cy="275189"/>
                <a:chOff x="3502615" y="1984126"/>
                <a:chExt cx="275189" cy="275189"/>
              </a:xfrm>
            </p:grpSpPr>
            <p:sp>
              <p:nvSpPr>
                <p:cNvPr id="54" name="椭圆 53">
                  <a:extLst>
                    <a:ext uri="{FF2B5EF4-FFF2-40B4-BE49-F238E27FC236}">
                      <a16:creationId xmlns:a16="http://schemas.microsoft.com/office/drawing/2014/main" id="{F8F254F0-1C6D-4C5A-4E26-942F31C685A7}"/>
                    </a:ext>
                  </a:extLst>
                </p:cNvPr>
                <p:cNvSpPr/>
                <p:nvPr/>
              </p:nvSpPr>
              <p:spPr>
                <a:xfrm>
                  <a:off x="3502615" y="198412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F16E6B19-CE7E-7FAF-CAF0-F68C8B666806}"/>
                    </a:ext>
                  </a:extLst>
                </p:cNvPr>
                <p:cNvCxnSpPr>
                  <a:stCxn id="54" idx="0"/>
                  <a:endCxn id="54" idx="4"/>
                </p:cNvCxnSpPr>
                <p:nvPr/>
              </p:nvCxnSpPr>
              <p:spPr>
                <a:xfrm>
                  <a:off x="3640210" y="1984126"/>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45E2E1A1-5FA8-1FAE-7F4C-6ED343595E25}"/>
                    </a:ext>
                  </a:extLst>
                </p:cNvPr>
                <p:cNvGrpSpPr/>
                <p:nvPr/>
              </p:nvGrpSpPr>
              <p:grpSpPr>
                <a:xfrm>
                  <a:off x="3526963" y="2077765"/>
                  <a:ext cx="88900" cy="73875"/>
                  <a:chOff x="4641850" y="2281238"/>
                  <a:chExt cx="88900" cy="73875"/>
                </a:xfrm>
              </p:grpSpPr>
              <p:cxnSp>
                <p:nvCxnSpPr>
                  <p:cNvPr id="57" name="直接连接符 56">
                    <a:extLst>
                      <a:ext uri="{FF2B5EF4-FFF2-40B4-BE49-F238E27FC236}">
                        <a16:creationId xmlns:a16="http://schemas.microsoft.com/office/drawing/2014/main" id="{81086A09-FF33-86B7-EB5E-43A5025143D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58" name="直接连接符 57">
                    <a:extLst>
                      <a:ext uri="{FF2B5EF4-FFF2-40B4-BE49-F238E27FC236}">
                        <a16:creationId xmlns:a16="http://schemas.microsoft.com/office/drawing/2014/main" id="{81513508-8829-5D6E-A02F-96C45AFB6778}"/>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1" name="组合 90">
                <a:extLst>
                  <a:ext uri="{FF2B5EF4-FFF2-40B4-BE49-F238E27FC236}">
                    <a16:creationId xmlns:a16="http://schemas.microsoft.com/office/drawing/2014/main" id="{26CF2D19-FC7B-BB8B-3F60-3A3DF7E1DDE6}"/>
                  </a:ext>
                </a:extLst>
              </p:cNvPr>
              <p:cNvGrpSpPr/>
              <p:nvPr/>
            </p:nvGrpSpPr>
            <p:grpSpPr>
              <a:xfrm>
                <a:off x="3502615" y="2366427"/>
                <a:ext cx="275189" cy="275189"/>
                <a:chOff x="3502615" y="2366427"/>
                <a:chExt cx="275189" cy="275189"/>
              </a:xfrm>
            </p:grpSpPr>
            <p:sp>
              <p:nvSpPr>
                <p:cNvPr id="59" name="椭圆 58">
                  <a:extLst>
                    <a:ext uri="{FF2B5EF4-FFF2-40B4-BE49-F238E27FC236}">
                      <a16:creationId xmlns:a16="http://schemas.microsoft.com/office/drawing/2014/main" id="{415265F6-FA43-F9EA-AAAA-A9680A0686BE}"/>
                    </a:ext>
                  </a:extLst>
                </p:cNvPr>
                <p:cNvSpPr/>
                <p:nvPr/>
              </p:nvSpPr>
              <p:spPr>
                <a:xfrm>
                  <a:off x="3502615" y="236642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连接符 59">
                  <a:extLst>
                    <a:ext uri="{FF2B5EF4-FFF2-40B4-BE49-F238E27FC236}">
                      <a16:creationId xmlns:a16="http://schemas.microsoft.com/office/drawing/2014/main" id="{D7AAA366-7817-A58D-11EA-DE1D00C832C8}"/>
                    </a:ext>
                  </a:extLst>
                </p:cNvPr>
                <p:cNvCxnSpPr>
                  <a:stCxn id="59" idx="0"/>
                  <a:endCxn id="59" idx="4"/>
                </p:cNvCxnSpPr>
                <p:nvPr/>
              </p:nvCxnSpPr>
              <p:spPr>
                <a:xfrm>
                  <a:off x="3640210" y="2366427"/>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0E3F5FC0-E729-BCE5-50C9-EBDF5003E8A2}"/>
                    </a:ext>
                  </a:extLst>
                </p:cNvPr>
                <p:cNvGrpSpPr/>
                <p:nvPr/>
              </p:nvGrpSpPr>
              <p:grpSpPr>
                <a:xfrm>
                  <a:off x="3526963" y="2460066"/>
                  <a:ext cx="88900" cy="73875"/>
                  <a:chOff x="4641850" y="2281238"/>
                  <a:chExt cx="88900" cy="73875"/>
                </a:xfrm>
              </p:grpSpPr>
              <p:cxnSp>
                <p:nvCxnSpPr>
                  <p:cNvPr id="62" name="直接连接符 61">
                    <a:extLst>
                      <a:ext uri="{FF2B5EF4-FFF2-40B4-BE49-F238E27FC236}">
                        <a16:creationId xmlns:a16="http://schemas.microsoft.com/office/drawing/2014/main" id="{FFB1CF39-9D4C-8ADD-C389-269ACCA202B8}"/>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36488F7B-CA78-794A-F994-3E078270B5BF}"/>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2" name="组合 91">
                <a:extLst>
                  <a:ext uri="{FF2B5EF4-FFF2-40B4-BE49-F238E27FC236}">
                    <a16:creationId xmlns:a16="http://schemas.microsoft.com/office/drawing/2014/main" id="{923F285B-AAA1-6A05-F052-79C4069EBC75}"/>
                  </a:ext>
                </a:extLst>
              </p:cNvPr>
              <p:cNvGrpSpPr/>
              <p:nvPr/>
            </p:nvGrpSpPr>
            <p:grpSpPr>
              <a:xfrm>
                <a:off x="3502615" y="2738378"/>
                <a:ext cx="275189" cy="275189"/>
                <a:chOff x="3502615" y="2738378"/>
                <a:chExt cx="275189" cy="275189"/>
              </a:xfrm>
            </p:grpSpPr>
            <p:sp>
              <p:nvSpPr>
                <p:cNvPr id="64" name="椭圆 63">
                  <a:extLst>
                    <a:ext uri="{FF2B5EF4-FFF2-40B4-BE49-F238E27FC236}">
                      <a16:creationId xmlns:a16="http://schemas.microsoft.com/office/drawing/2014/main" id="{E864AC02-17A5-C5B2-11D5-73231E63EF40}"/>
                    </a:ext>
                  </a:extLst>
                </p:cNvPr>
                <p:cNvSpPr/>
                <p:nvPr/>
              </p:nvSpPr>
              <p:spPr>
                <a:xfrm>
                  <a:off x="3502615" y="273837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011DB8A7-3CE0-687B-46D0-29A866051F00}"/>
                    </a:ext>
                  </a:extLst>
                </p:cNvPr>
                <p:cNvCxnSpPr>
                  <a:stCxn id="64" idx="0"/>
                  <a:endCxn id="64" idx="4"/>
                </p:cNvCxnSpPr>
                <p:nvPr/>
              </p:nvCxnSpPr>
              <p:spPr>
                <a:xfrm>
                  <a:off x="3640210" y="273837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B185C890-9833-76F1-7D72-2465A8AD5819}"/>
                    </a:ext>
                  </a:extLst>
                </p:cNvPr>
                <p:cNvGrpSpPr/>
                <p:nvPr/>
              </p:nvGrpSpPr>
              <p:grpSpPr>
                <a:xfrm>
                  <a:off x="3526963" y="2832017"/>
                  <a:ext cx="88900" cy="73875"/>
                  <a:chOff x="4641850" y="2281238"/>
                  <a:chExt cx="88900" cy="73875"/>
                </a:xfrm>
              </p:grpSpPr>
              <p:cxnSp>
                <p:nvCxnSpPr>
                  <p:cNvPr id="67" name="直接连接符 66">
                    <a:extLst>
                      <a:ext uri="{FF2B5EF4-FFF2-40B4-BE49-F238E27FC236}">
                        <a16:creationId xmlns:a16="http://schemas.microsoft.com/office/drawing/2014/main" id="{D1A82180-F811-B8E0-7120-A67049F65C1A}"/>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0C76CE3D-92B2-FCFD-4AD5-C913D7746263}"/>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3" name="组合 92">
                <a:extLst>
                  <a:ext uri="{FF2B5EF4-FFF2-40B4-BE49-F238E27FC236}">
                    <a16:creationId xmlns:a16="http://schemas.microsoft.com/office/drawing/2014/main" id="{6E59360E-D28D-0F39-6BFD-A120559C9745}"/>
                  </a:ext>
                </a:extLst>
              </p:cNvPr>
              <p:cNvGrpSpPr/>
              <p:nvPr/>
            </p:nvGrpSpPr>
            <p:grpSpPr>
              <a:xfrm>
                <a:off x="3502615" y="3670673"/>
                <a:ext cx="275189" cy="275189"/>
                <a:chOff x="3502615" y="3670673"/>
                <a:chExt cx="275189" cy="275189"/>
              </a:xfrm>
            </p:grpSpPr>
            <p:sp>
              <p:nvSpPr>
                <p:cNvPr id="69" name="椭圆 68">
                  <a:extLst>
                    <a:ext uri="{FF2B5EF4-FFF2-40B4-BE49-F238E27FC236}">
                      <a16:creationId xmlns:a16="http://schemas.microsoft.com/office/drawing/2014/main" id="{8662926D-2315-65E0-2E56-DA2F9369928E}"/>
                    </a:ext>
                  </a:extLst>
                </p:cNvPr>
                <p:cNvSpPr/>
                <p:nvPr/>
              </p:nvSpPr>
              <p:spPr>
                <a:xfrm>
                  <a:off x="3502615" y="367067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1771FE3C-6DBF-4478-522E-7076E00905BE}"/>
                    </a:ext>
                  </a:extLst>
                </p:cNvPr>
                <p:cNvCxnSpPr>
                  <a:stCxn id="69" idx="0"/>
                  <a:endCxn id="69" idx="4"/>
                </p:cNvCxnSpPr>
                <p:nvPr/>
              </p:nvCxnSpPr>
              <p:spPr>
                <a:xfrm>
                  <a:off x="3640210" y="367067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245487FB-71E1-1BA4-1873-771B65E0596F}"/>
                    </a:ext>
                  </a:extLst>
                </p:cNvPr>
                <p:cNvGrpSpPr/>
                <p:nvPr/>
              </p:nvGrpSpPr>
              <p:grpSpPr>
                <a:xfrm>
                  <a:off x="3526963" y="3764312"/>
                  <a:ext cx="88900" cy="73875"/>
                  <a:chOff x="4641850" y="2281238"/>
                  <a:chExt cx="88900" cy="73875"/>
                </a:xfrm>
              </p:grpSpPr>
              <p:cxnSp>
                <p:nvCxnSpPr>
                  <p:cNvPr id="72" name="直接连接符 71">
                    <a:extLst>
                      <a:ext uri="{FF2B5EF4-FFF2-40B4-BE49-F238E27FC236}">
                        <a16:creationId xmlns:a16="http://schemas.microsoft.com/office/drawing/2014/main" id="{F9B385E8-AD0F-4FA6-BB28-2994E4B21882}"/>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0BB7758C-2094-31A2-9DA3-740E426E8794}"/>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4" name="组合 93">
                <a:extLst>
                  <a:ext uri="{FF2B5EF4-FFF2-40B4-BE49-F238E27FC236}">
                    <a16:creationId xmlns:a16="http://schemas.microsoft.com/office/drawing/2014/main" id="{6C0244E1-CFD5-F911-66FE-0FFF4BA9F388}"/>
                  </a:ext>
                </a:extLst>
              </p:cNvPr>
              <p:cNvGrpSpPr/>
              <p:nvPr/>
            </p:nvGrpSpPr>
            <p:grpSpPr>
              <a:xfrm>
                <a:off x="3502614" y="4050141"/>
                <a:ext cx="275189" cy="275189"/>
                <a:chOff x="3502614" y="4050141"/>
                <a:chExt cx="275189" cy="275189"/>
              </a:xfrm>
            </p:grpSpPr>
            <p:sp>
              <p:nvSpPr>
                <p:cNvPr id="74" name="椭圆 73">
                  <a:extLst>
                    <a:ext uri="{FF2B5EF4-FFF2-40B4-BE49-F238E27FC236}">
                      <a16:creationId xmlns:a16="http://schemas.microsoft.com/office/drawing/2014/main" id="{57C45C51-05A0-5D1D-4C40-BB567FC1ED10}"/>
                    </a:ext>
                  </a:extLst>
                </p:cNvPr>
                <p:cNvSpPr/>
                <p:nvPr/>
              </p:nvSpPr>
              <p:spPr>
                <a:xfrm>
                  <a:off x="3502614" y="4050141"/>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4A2B39F1-FDCF-99E2-3208-C43DA357E3A6}"/>
                    </a:ext>
                  </a:extLst>
                </p:cNvPr>
                <p:cNvCxnSpPr>
                  <a:stCxn id="74" idx="0"/>
                  <a:endCxn id="74" idx="4"/>
                </p:cNvCxnSpPr>
                <p:nvPr/>
              </p:nvCxnSpPr>
              <p:spPr>
                <a:xfrm>
                  <a:off x="3640209" y="4050141"/>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FC264EB6-6C4F-7C5E-3E86-E49C35776841}"/>
                    </a:ext>
                  </a:extLst>
                </p:cNvPr>
                <p:cNvGrpSpPr/>
                <p:nvPr/>
              </p:nvGrpSpPr>
              <p:grpSpPr>
                <a:xfrm>
                  <a:off x="3526962" y="4143780"/>
                  <a:ext cx="88900" cy="73875"/>
                  <a:chOff x="4641850" y="2281238"/>
                  <a:chExt cx="88900" cy="73875"/>
                </a:xfrm>
              </p:grpSpPr>
              <p:cxnSp>
                <p:nvCxnSpPr>
                  <p:cNvPr id="77" name="直接连接符 76">
                    <a:extLst>
                      <a:ext uri="{FF2B5EF4-FFF2-40B4-BE49-F238E27FC236}">
                        <a16:creationId xmlns:a16="http://schemas.microsoft.com/office/drawing/2014/main" id="{478B08DD-4555-B732-AF54-418FA49015CB}"/>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01E8BADE-0E50-8377-3584-E04DF08D06F7}"/>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5" name="组合 94">
                <a:extLst>
                  <a:ext uri="{FF2B5EF4-FFF2-40B4-BE49-F238E27FC236}">
                    <a16:creationId xmlns:a16="http://schemas.microsoft.com/office/drawing/2014/main" id="{D811A702-5A10-E458-9266-BDB96DCB8A5C}"/>
                  </a:ext>
                </a:extLst>
              </p:cNvPr>
              <p:cNvGrpSpPr/>
              <p:nvPr/>
            </p:nvGrpSpPr>
            <p:grpSpPr>
              <a:xfrm>
                <a:off x="3502614" y="4432442"/>
                <a:ext cx="275189" cy="275189"/>
                <a:chOff x="3502614" y="4432442"/>
                <a:chExt cx="275189" cy="275189"/>
              </a:xfrm>
            </p:grpSpPr>
            <p:sp>
              <p:nvSpPr>
                <p:cNvPr id="79" name="椭圆 78">
                  <a:extLst>
                    <a:ext uri="{FF2B5EF4-FFF2-40B4-BE49-F238E27FC236}">
                      <a16:creationId xmlns:a16="http://schemas.microsoft.com/office/drawing/2014/main" id="{83545AE2-0E16-CFA7-1102-4C027878DAE3}"/>
                    </a:ext>
                  </a:extLst>
                </p:cNvPr>
                <p:cNvSpPr/>
                <p:nvPr/>
              </p:nvSpPr>
              <p:spPr>
                <a:xfrm>
                  <a:off x="3502614" y="44324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0" name="直接连接符 79">
                  <a:extLst>
                    <a:ext uri="{FF2B5EF4-FFF2-40B4-BE49-F238E27FC236}">
                      <a16:creationId xmlns:a16="http://schemas.microsoft.com/office/drawing/2014/main" id="{6978E57B-5549-12A7-6DCC-0ED64C70FB87}"/>
                    </a:ext>
                  </a:extLst>
                </p:cNvPr>
                <p:cNvCxnSpPr>
                  <a:stCxn id="79" idx="0"/>
                  <a:endCxn id="79" idx="4"/>
                </p:cNvCxnSpPr>
                <p:nvPr/>
              </p:nvCxnSpPr>
              <p:spPr>
                <a:xfrm>
                  <a:off x="3640209" y="4432442"/>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组合 80">
                  <a:extLst>
                    <a:ext uri="{FF2B5EF4-FFF2-40B4-BE49-F238E27FC236}">
                      <a16:creationId xmlns:a16="http://schemas.microsoft.com/office/drawing/2014/main" id="{9C218BC5-4545-C06E-3E99-D17F10F59949}"/>
                    </a:ext>
                  </a:extLst>
                </p:cNvPr>
                <p:cNvGrpSpPr/>
                <p:nvPr/>
              </p:nvGrpSpPr>
              <p:grpSpPr>
                <a:xfrm>
                  <a:off x="3526962" y="4526081"/>
                  <a:ext cx="88900" cy="73875"/>
                  <a:chOff x="4641850" y="2281238"/>
                  <a:chExt cx="88900" cy="73875"/>
                </a:xfrm>
              </p:grpSpPr>
              <p:cxnSp>
                <p:nvCxnSpPr>
                  <p:cNvPr id="82" name="直接连接符 81">
                    <a:extLst>
                      <a:ext uri="{FF2B5EF4-FFF2-40B4-BE49-F238E27FC236}">
                        <a16:creationId xmlns:a16="http://schemas.microsoft.com/office/drawing/2014/main" id="{9DE58A99-D182-9B56-1FD7-3C129E9EDA1B}"/>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F1A45369-2B58-31B3-662C-5BBA0E5FA131}"/>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96" name="组合 95">
                <a:extLst>
                  <a:ext uri="{FF2B5EF4-FFF2-40B4-BE49-F238E27FC236}">
                    <a16:creationId xmlns:a16="http://schemas.microsoft.com/office/drawing/2014/main" id="{E684462F-F810-9289-B589-1BE6E626FC90}"/>
                  </a:ext>
                </a:extLst>
              </p:cNvPr>
              <p:cNvGrpSpPr/>
              <p:nvPr/>
            </p:nvGrpSpPr>
            <p:grpSpPr>
              <a:xfrm>
                <a:off x="3502614" y="4804393"/>
                <a:ext cx="275189" cy="275189"/>
                <a:chOff x="3502614" y="4804393"/>
                <a:chExt cx="275189" cy="275189"/>
              </a:xfrm>
            </p:grpSpPr>
            <p:sp>
              <p:nvSpPr>
                <p:cNvPr id="84" name="椭圆 83">
                  <a:extLst>
                    <a:ext uri="{FF2B5EF4-FFF2-40B4-BE49-F238E27FC236}">
                      <a16:creationId xmlns:a16="http://schemas.microsoft.com/office/drawing/2014/main" id="{9D4CAB3E-E77C-CFDE-C04C-1EB812EE5BA8}"/>
                    </a:ext>
                  </a:extLst>
                </p:cNvPr>
                <p:cNvSpPr/>
                <p:nvPr/>
              </p:nvSpPr>
              <p:spPr>
                <a:xfrm>
                  <a:off x="3502614" y="480439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0E8034CF-AD53-4A1E-74C9-22F9812D471A}"/>
                    </a:ext>
                  </a:extLst>
                </p:cNvPr>
                <p:cNvCxnSpPr>
                  <a:stCxn id="84" idx="0"/>
                  <a:endCxn id="84" idx="4"/>
                </p:cNvCxnSpPr>
                <p:nvPr/>
              </p:nvCxnSpPr>
              <p:spPr>
                <a:xfrm>
                  <a:off x="3640209" y="480439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EB9DD2DE-72EC-A161-1FFB-0227A17D526C}"/>
                    </a:ext>
                  </a:extLst>
                </p:cNvPr>
                <p:cNvGrpSpPr/>
                <p:nvPr/>
              </p:nvGrpSpPr>
              <p:grpSpPr>
                <a:xfrm>
                  <a:off x="3526962" y="4898032"/>
                  <a:ext cx="88900" cy="73875"/>
                  <a:chOff x="4641850" y="2281238"/>
                  <a:chExt cx="88900" cy="73875"/>
                </a:xfrm>
              </p:grpSpPr>
              <p:cxnSp>
                <p:nvCxnSpPr>
                  <p:cNvPr id="87" name="直接连接符 86">
                    <a:extLst>
                      <a:ext uri="{FF2B5EF4-FFF2-40B4-BE49-F238E27FC236}">
                        <a16:creationId xmlns:a16="http://schemas.microsoft.com/office/drawing/2014/main" id="{4F59F14B-D10F-3407-0F9A-D9E78C793DC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FFDB9065-566A-708A-6EB9-09FEC3FA250D}"/>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98" name="组合 97">
              <a:extLst>
                <a:ext uri="{FF2B5EF4-FFF2-40B4-BE49-F238E27FC236}">
                  <a16:creationId xmlns:a16="http://schemas.microsoft.com/office/drawing/2014/main" id="{CD1B702C-3CA4-FBDA-26DD-2AB15B710958}"/>
                </a:ext>
              </a:extLst>
            </p:cNvPr>
            <p:cNvGrpSpPr/>
            <p:nvPr/>
          </p:nvGrpSpPr>
          <p:grpSpPr>
            <a:xfrm>
              <a:off x="5712310" y="2100827"/>
              <a:ext cx="380288" cy="3474924"/>
              <a:chOff x="3502614" y="1604658"/>
              <a:chExt cx="380288" cy="3474924"/>
            </a:xfrm>
          </p:grpSpPr>
          <p:sp>
            <p:nvSpPr>
              <p:cNvPr id="99" name="文本框 98">
                <a:extLst>
                  <a:ext uri="{FF2B5EF4-FFF2-40B4-BE49-F238E27FC236}">
                    <a16:creationId xmlns:a16="http://schemas.microsoft.com/office/drawing/2014/main" id="{A58CA214-C7F1-D333-1D7D-F4599A2C30D5}"/>
                  </a:ext>
                </a:extLst>
              </p:cNvPr>
              <p:cNvSpPr txBox="1"/>
              <p:nvPr/>
            </p:nvSpPr>
            <p:spPr>
              <a:xfrm rot="5400000">
                <a:off x="3490487" y="315745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nvGrpSpPr>
              <p:cNvPr id="100" name="组合 99">
                <a:extLst>
                  <a:ext uri="{FF2B5EF4-FFF2-40B4-BE49-F238E27FC236}">
                    <a16:creationId xmlns:a16="http://schemas.microsoft.com/office/drawing/2014/main" id="{C24DF274-DD15-E779-E70F-CE03E61F201B}"/>
                  </a:ext>
                </a:extLst>
              </p:cNvPr>
              <p:cNvGrpSpPr/>
              <p:nvPr/>
            </p:nvGrpSpPr>
            <p:grpSpPr>
              <a:xfrm>
                <a:off x="3502616" y="1604658"/>
                <a:ext cx="275189" cy="275189"/>
                <a:chOff x="3502616" y="1604658"/>
                <a:chExt cx="275189" cy="275189"/>
              </a:xfrm>
            </p:grpSpPr>
            <p:sp>
              <p:nvSpPr>
                <p:cNvPr id="143" name="椭圆 142">
                  <a:extLst>
                    <a:ext uri="{FF2B5EF4-FFF2-40B4-BE49-F238E27FC236}">
                      <a16:creationId xmlns:a16="http://schemas.microsoft.com/office/drawing/2014/main" id="{98F78BAF-283C-0EA8-27E7-50B5403FB829}"/>
                    </a:ext>
                  </a:extLst>
                </p:cNvPr>
                <p:cNvSpPr/>
                <p:nvPr/>
              </p:nvSpPr>
              <p:spPr>
                <a:xfrm>
                  <a:off x="3502616" y="160465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a:extLst>
                    <a:ext uri="{FF2B5EF4-FFF2-40B4-BE49-F238E27FC236}">
                      <a16:creationId xmlns:a16="http://schemas.microsoft.com/office/drawing/2014/main" id="{CC428655-7261-C35C-CDF7-037D26FB60E7}"/>
                    </a:ext>
                  </a:extLst>
                </p:cNvPr>
                <p:cNvCxnSpPr>
                  <a:stCxn id="143" idx="0"/>
                  <a:endCxn id="143" idx="4"/>
                </p:cNvCxnSpPr>
                <p:nvPr/>
              </p:nvCxnSpPr>
              <p:spPr>
                <a:xfrm>
                  <a:off x="3640211" y="160465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45" name="组合 144">
                  <a:extLst>
                    <a:ext uri="{FF2B5EF4-FFF2-40B4-BE49-F238E27FC236}">
                      <a16:creationId xmlns:a16="http://schemas.microsoft.com/office/drawing/2014/main" id="{87689612-71E8-C93A-5E50-407CB1246B17}"/>
                    </a:ext>
                  </a:extLst>
                </p:cNvPr>
                <p:cNvGrpSpPr/>
                <p:nvPr/>
              </p:nvGrpSpPr>
              <p:grpSpPr>
                <a:xfrm>
                  <a:off x="3526964" y="1698297"/>
                  <a:ext cx="88900" cy="73875"/>
                  <a:chOff x="4641850" y="2281238"/>
                  <a:chExt cx="88900" cy="73875"/>
                </a:xfrm>
              </p:grpSpPr>
              <p:cxnSp>
                <p:nvCxnSpPr>
                  <p:cNvPr id="146" name="直接连接符 145">
                    <a:extLst>
                      <a:ext uri="{FF2B5EF4-FFF2-40B4-BE49-F238E27FC236}">
                        <a16:creationId xmlns:a16="http://schemas.microsoft.com/office/drawing/2014/main" id="{1058F18A-8260-57B0-22DC-80F8EE89CD45}"/>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47" name="直接连接符 146">
                    <a:extLst>
                      <a:ext uri="{FF2B5EF4-FFF2-40B4-BE49-F238E27FC236}">
                        <a16:creationId xmlns:a16="http://schemas.microsoft.com/office/drawing/2014/main" id="{E241E5D2-0222-6F58-7646-49F3A8D85F13}"/>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1" name="组合 100">
                <a:extLst>
                  <a:ext uri="{FF2B5EF4-FFF2-40B4-BE49-F238E27FC236}">
                    <a16:creationId xmlns:a16="http://schemas.microsoft.com/office/drawing/2014/main" id="{0A0F3917-6379-F4C6-9321-905667A1DC12}"/>
                  </a:ext>
                </a:extLst>
              </p:cNvPr>
              <p:cNvGrpSpPr/>
              <p:nvPr/>
            </p:nvGrpSpPr>
            <p:grpSpPr>
              <a:xfrm>
                <a:off x="3502615" y="1984126"/>
                <a:ext cx="275189" cy="275189"/>
                <a:chOff x="3502615" y="1984126"/>
                <a:chExt cx="275189" cy="275189"/>
              </a:xfrm>
            </p:grpSpPr>
            <p:sp>
              <p:nvSpPr>
                <p:cNvPr id="138" name="椭圆 137">
                  <a:extLst>
                    <a:ext uri="{FF2B5EF4-FFF2-40B4-BE49-F238E27FC236}">
                      <a16:creationId xmlns:a16="http://schemas.microsoft.com/office/drawing/2014/main" id="{CEB48B0C-A6F2-DE18-0DB4-B71A60B105A4}"/>
                    </a:ext>
                  </a:extLst>
                </p:cNvPr>
                <p:cNvSpPr/>
                <p:nvPr/>
              </p:nvSpPr>
              <p:spPr>
                <a:xfrm>
                  <a:off x="3502615" y="198412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9" name="直接连接符 138">
                  <a:extLst>
                    <a:ext uri="{FF2B5EF4-FFF2-40B4-BE49-F238E27FC236}">
                      <a16:creationId xmlns:a16="http://schemas.microsoft.com/office/drawing/2014/main" id="{BDA0D6D4-A1AF-FF00-317C-4321BF901F5B}"/>
                    </a:ext>
                  </a:extLst>
                </p:cNvPr>
                <p:cNvCxnSpPr>
                  <a:stCxn id="138" idx="0"/>
                  <a:endCxn id="138" idx="4"/>
                </p:cNvCxnSpPr>
                <p:nvPr/>
              </p:nvCxnSpPr>
              <p:spPr>
                <a:xfrm>
                  <a:off x="3640210" y="1984126"/>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40" name="组合 139">
                  <a:extLst>
                    <a:ext uri="{FF2B5EF4-FFF2-40B4-BE49-F238E27FC236}">
                      <a16:creationId xmlns:a16="http://schemas.microsoft.com/office/drawing/2014/main" id="{F7821C03-190F-E337-CD8F-C027C9383C9B}"/>
                    </a:ext>
                  </a:extLst>
                </p:cNvPr>
                <p:cNvGrpSpPr/>
                <p:nvPr/>
              </p:nvGrpSpPr>
              <p:grpSpPr>
                <a:xfrm>
                  <a:off x="3526963" y="2077765"/>
                  <a:ext cx="88900" cy="73875"/>
                  <a:chOff x="4641850" y="2281238"/>
                  <a:chExt cx="88900" cy="73875"/>
                </a:xfrm>
              </p:grpSpPr>
              <p:cxnSp>
                <p:nvCxnSpPr>
                  <p:cNvPr id="141" name="直接连接符 140">
                    <a:extLst>
                      <a:ext uri="{FF2B5EF4-FFF2-40B4-BE49-F238E27FC236}">
                        <a16:creationId xmlns:a16="http://schemas.microsoft.com/office/drawing/2014/main" id="{F3969173-8FB3-C1D2-43A6-E1DE77C6EEF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42" name="直接连接符 141">
                    <a:extLst>
                      <a:ext uri="{FF2B5EF4-FFF2-40B4-BE49-F238E27FC236}">
                        <a16:creationId xmlns:a16="http://schemas.microsoft.com/office/drawing/2014/main" id="{0C46A664-C712-305A-5E69-C27C60C58C9C}"/>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2" name="组合 101">
                <a:extLst>
                  <a:ext uri="{FF2B5EF4-FFF2-40B4-BE49-F238E27FC236}">
                    <a16:creationId xmlns:a16="http://schemas.microsoft.com/office/drawing/2014/main" id="{76385FBA-7666-687B-8871-C45C4C40606D}"/>
                  </a:ext>
                </a:extLst>
              </p:cNvPr>
              <p:cNvGrpSpPr/>
              <p:nvPr/>
            </p:nvGrpSpPr>
            <p:grpSpPr>
              <a:xfrm>
                <a:off x="3502615" y="2366427"/>
                <a:ext cx="275189" cy="275189"/>
                <a:chOff x="3502615" y="2366427"/>
                <a:chExt cx="275189" cy="275189"/>
              </a:xfrm>
            </p:grpSpPr>
            <p:sp>
              <p:nvSpPr>
                <p:cNvPr id="133" name="椭圆 132">
                  <a:extLst>
                    <a:ext uri="{FF2B5EF4-FFF2-40B4-BE49-F238E27FC236}">
                      <a16:creationId xmlns:a16="http://schemas.microsoft.com/office/drawing/2014/main" id="{BB8CB5B3-15A5-E1C1-0CF3-8F5862174161}"/>
                    </a:ext>
                  </a:extLst>
                </p:cNvPr>
                <p:cNvSpPr/>
                <p:nvPr/>
              </p:nvSpPr>
              <p:spPr>
                <a:xfrm>
                  <a:off x="3502615" y="236642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接连接符 133">
                  <a:extLst>
                    <a:ext uri="{FF2B5EF4-FFF2-40B4-BE49-F238E27FC236}">
                      <a16:creationId xmlns:a16="http://schemas.microsoft.com/office/drawing/2014/main" id="{9CACAEBE-9076-C8A3-F450-FE2AC8FF98A8}"/>
                    </a:ext>
                  </a:extLst>
                </p:cNvPr>
                <p:cNvCxnSpPr>
                  <a:stCxn id="133" idx="0"/>
                  <a:endCxn id="133" idx="4"/>
                </p:cNvCxnSpPr>
                <p:nvPr/>
              </p:nvCxnSpPr>
              <p:spPr>
                <a:xfrm>
                  <a:off x="3640210" y="2366427"/>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35" name="组合 134">
                  <a:extLst>
                    <a:ext uri="{FF2B5EF4-FFF2-40B4-BE49-F238E27FC236}">
                      <a16:creationId xmlns:a16="http://schemas.microsoft.com/office/drawing/2014/main" id="{D347FDDC-1CE8-58C5-FC73-4D50734AA4CC}"/>
                    </a:ext>
                  </a:extLst>
                </p:cNvPr>
                <p:cNvGrpSpPr/>
                <p:nvPr/>
              </p:nvGrpSpPr>
              <p:grpSpPr>
                <a:xfrm>
                  <a:off x="3526963" y="2460066"/>
                  <a:ext cx="88900" cy="73875"/>
                  <a:chOff x="4641850" y="2281238"/>
                  <a:chExt cx="88900" cy="73875"/>
                </a:xfrm>
              </p:grpSpPr>
              <p:cxnSp>
                <p:nvCxnSpPr>
                  <p:cNvPr id="136" name="直接连接符 135">
                    <a:extLst>
                      <a:ext uri="{FF2B5EF4-FFF2-40B4-BE49-F238E27FC236}">
                        <a16:creationId xmlns:a16="http://schemas.microsoft.com/office/drawing/2014/main" id="{19BB258E-F955-D96A-9BDD-F2C9AE8CDB5F}"/>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37" name="直接连接符 136">
                    <a:extLst>
                      <a:ext uri="{FF2B5EF4-FFF2-40B4-BE49-F238E27FC236}">
                        <a16:creationId xmlns:a16="http://schemas.microsoft.com/office/drawing/2014/main" id="{23932CEE-ADC7-698E-F6F0-2C1B94AD2D1D}"/>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3" name="组合 102">
                <a:extLst>
                  <a:ext uri="{FF2B5EF4-FFF2-40B4-BE49-F238E27FC236}">
                    <a16:creationId xmlns:a16="http://schemas.microsoft.com/office/drawing/2014/main" id="{6A6FE4D9-2098-7FFF-7354-A955C7CD1BDF}"/>
                  </a:ext>
                </a:extLst>
              </p:cNvPr>
              <p:cNvGrpSpPr/>
              <p:nvPr/>
            </p:nvGrpSpPr>
            <p:grpSpPr>
              <a:xfrm>
                <a:off x="3502615" y="2738378"/>
                <a:ext cx="275189" cy="275189"/>
                <a:chOff x="3502615" y="2738378"/>
                <a:chExt cx="275189" cy="275189"/>
              </a:xfrm>
            </p:grpSpPr>
            <p:sp>
              <p:nvSpPr>
                <p:cNvPr id="128" name="椭圆 127">
                  <a:extLst>
                    <a:ext uri="{FF2B5EF4-FFF2-40B4-BE49-F238E27FC236}">
                      <a16:creationId xmlns:a16="http://schemas.microsoft.com/office/drawing/2014/main" id="{28BB50AB-1A7A-458F-261E-0C2060AF4E85}"/>
                    </a:ext>
                  </a:extLst>
                </p:cNvPr>
                <p:cNvSpPr/>
                <p:nvPr/>
              </p:nvSpPr>
              <p:spPr>
                <a:xfrm>
                  <a:off x="3502615" y="273837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a:extLst>
                    <a:ext uri="{FF2B5EF4-FFF2-40B4-BE49-F238E27FC236}">
                      <a16:creationId xmlns:a16="http://schemas.microsoft.com/office/drawing/2014/main" id="{2FD8A119-2CD6-3561-2680-4449C25CB8C8}"/>
                    </a:ext>
                  </a:extLst>
                </p:cNvPr>
                <p:cNvCxnSpPr>
                  <a:stCxn id="128" idx="0"/>
                  <a:endCxn id="128" idx="4"/>
                </p:cNvCxnSpPr>
                <p:nvPr/>
              </p:nvCxnSpPr>
              <p:spPr>
                <a:xfrm>
                  <a:off x="3640210" y="273837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30" name="组合 129">
                  <a:extLst>
                    <a:ext uri="{FF2B5EF4-FFF2-40B4-BE49-F238E27FC236}">
                      <a16:creationId xmlns:a16="http://schemas.microsoft.com/office/drawing/2014/main" id="{55C08580-C77D-DCBB-927D-D0F99B21AB53}"/>
                    </a:ext>
                  </a:extLst>
                </p:cNvPr>
                <p:cNvGrpSpPr/>
                <p:nvPr/>
              </p:nvGrpSpPr>
              <p:grpSpPr>
                <a:xfrm>
                  <a:off x="3526963" y="2832017"/>
                  <a:ext cx="88900" cy="73875"/>
                  <a:chOff x="4641850" y="2281238"/>
                  <a:chExt cx="88900" cy="73875"/>
                </a:xfrm>
              </p:grpSpPr>
              <p:cxnSp>
                <p:nvCxnSpPr>
                  <p:cNvPr id="131" name="直接连接符 130">
                    <a:extLst>
                      <a:ext uri="{FF2B5EF4-FFF2-40B4-BE49-F238E27FC236}">
                        <a16:creationId xmlns:a16="http://schemas.microsoft.com/office/drawing/2014/main" id="{3A05F5CA-B7DC-6979-2E7B-1F2932F35D97}"/>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1C9C0C44-1E85-B8B3-6F8F-79EFEC46F6FE}"/>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4" name="组合 103">
                <a:extLst>
                  <a:ext uri="{FF2B5EF4-FFF2-40B4-BE49-F238E27FC236}">
                    <a16:creationId xmlns:a16="http://schemas.microsoft.com/office/drawing/2014/main" id="{C05A5898-E637-93B7-DD03-BFC2C85C6AE2}"/>
                  </a:ext>
                </a:extLst>
              </p:cNvPr>
              <p:cNvGrpSpPr/>
              <p:nvPr/>
            </p:nvGrpSpPr>
            <p:grpSpPr>
              <a:xfrm>
                <a:off x="3502615" y="3670673"/>
                <a:ext cx="275189" cy="275189"/>
                <a:chOff x="3502615" y="3670673"/>
                <a:chExt cx="275189" cy="275189"/>
              </a:xfrm>
            </p:grpSpPr>
            <p:sp>
              <p:nvSpPr>
                <p:cNvPr id="123" name="椭圆 122">
                  <a:extLst>
                    <a:ext uri="{FF2B5EF4-FFF2-40B4-BE49-F238E27FC236}">
                      <a16:creationId xmlns:a16="http://schemas.microsoft.com/office/drawing/2014/main" id="{93B13837-683A-0614-AF3A-23259DDDCA29}"/>
                    </a:ext>
                  </a:extLst>
                </p:cNvPr>
                <p:cNvSpPr/>
                <p:nvPr/>
              </p:nvSpPr>
              <p:spPr>
                <a:xfrm>
                  <a:off x="3502615" y="367067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连接符 123">
                  <a:extLst>
                    <a:ext uri="{FF2B5EF4-FFF2-40B4-BE49-F238E27FC236}">
                      <a16:creationId xmlns:a16="http://schemas.microsoft.com/office/drawing/2014/main" id="{7E86CF2D-9E3D-8048-4C04-6DA7E83F4A60}"/>
                    </a:ext>
                  </a:extLst>
                </p:cNvPr>
                <p:cNvCxnSpPr>
                  <a:stCxn id="123" idx="0"/>
                  <a:endCxn id="123" idx="4"/>
                </p:cNvCxnSpPr>
                <p:nvPr/>
              </p:nvCxnSpPr>
              <p:spPr>
                <a:xfrm>
                  <a:off x="3640210" y="367067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918E61E8-B0CB-971F-BB96-873ADDEAEF6F}"/>
                    </a:ext>
                  </a:extLst>
                </p:cNvPr>
                <p:cNvGrpSpPr/>
                <p:nvPr/>
              </p:nvGrpSpPr>
              <p:grpSpPr>
                <a:xfrm>
                  <a:off x="3526963" y="3764312"/>
                  <a:ext cx="88900" cy="73875"/>
                  <a:chOff x="4641850" y="2281238"/>
                  <a:chExt cx="88900" cy="73875"/>
                </a:xfrm>
              </p:grpSpPr>
              <p:cxnSp>
                <p:nvCxnSpPr>
                  <p:cNvPr id="126" name="直接连接符 125">
                    <a:extLst>
                      <a:ext uri="{FF2B5EF4-FFF2-40B4-BE49-F238E27FC236}">
                        <a16:creationId xmlns:a16="http://schemas.microsoft.com/office/drawing/2014/main" id="{2A6FA2DC-3BF4-6A31-32AA-17D517374AFE}"/>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27" name="直接连接符 126">
                    <a:extLst>
                      <a:ext uri="{FF2B5EF4-FFF2-40B4-BE49-F238E27FC236}">
                        <a16:creationId xmlns:a16="http://schemas.microsoft.com/office/drawing/2014/main" id="{845C28B9-E8F7-178A-0BC6-0A2ACDCD14FD}"/>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5" name="组合 104">
                <a:extLst>
                  <a:ext uri="{FF2B5EF4-FFF2-40B4-BE49-F238E27FC236}">
                    <a16:creationId xmlns:a16="http://schemas.microsoft.com/office/drawing/2014/main" id="{5B4BA68A-1285-C742-B98E-D1A9ABD93BD0}"/>
                  </a:ext>
                </a:extLst>
              </p:cNvPr>
              <p:cNvGrpSpPr/>
              <p:nvPr/>
            </p:nvGrpSpPr>
            <p:grpSpPr>
              <a:xfrm>
                <a:off x="3502614" y="4050141"/>
                <a:ext cx="275189" cy="275189"/>
                <a:chOff x="3502614" y="4050141"/>
                <a:chExt cx="275189" cy="275189"/>
              </a:xfrm>
            </p:grpSpPr>
            <p:sp>
              <p:nvSpPr>
                <p:cNvPr id="118" name="椭圆 117">
                  <a:extLst>
                    <a:ext uri="{FF2B5EF4-FFF2-40B4-BE49-F238E27FC236}">
                      <a16:creationId xmlns:a16="http://schemas.microsoft.com/office/drawing/2014/main" id="{9EBC82E3-499D-441E-6158-A2F347755D15}"/>
                    </a:ext>
                  </a:extLst>
                </p:cNvPr>
                <p:cNvSpPr/>
                <p:nvPr/>
              </p:nvSpPr>
              <p:spPr>
                <a:xfrm>
                  <a:off x="3502614" y="4050141"/>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9" name="直接连接符 118">
                  <a:extLst>
                    <a:ext uri="{FF2B5EF4-FFF2-40B4-BE49-F238E27FC236}">
                      <a16:creationId xmlns:a16="http://schemas.microsoft.com/office/drawing/2014/main" id="{1A3A06D3-ABFB-17F9-F442-6C378DCCD472}"/>
                    </a:ext>
                  </a:extLst>
                </p:cNvPr>
                <p:cNvCxnSpPr>
                  <a:stCxn id="118" idx="0"/>
                  <a:endCxn id="118" idx="4"/>
                </p:cNvCxnSpPr>
                <p:nvPr/>
              </p:nvCxnSpPr>
              <p:spPr>
                <a:xfrm>
                  <a:off x="3640209" y="4050141"/>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20" name="组合 119">
                  <a:extLst>
                    <a:ext uri="{FF2B5EF4-FFF2-40B4-BE49-F238E27FC236}">
                      <a16:creationId xmlns:a16="http://schemas.microsoft.com/office/drawing/2014/main" id="{345CD216-0855-685C-2B16-0C2F63FBE453}"/>
                    </a:ext>
                  </a:extLst>
                </p:cNvPr>
                <p:cNvGrpSpPr/>
                <p:nvPr/>
              </p:nvGrpSpPr>
              <p:grpSpPr>
                <a:xfrm>
                  <a:off x="3526962" y="4143780"/>
                  <a:ext cx="88900" cy="73875"/>
                  <a:chOff x="4641850" y="2281238"/>
                  <a:chExt cx="88900" cy="73875"/>
                </a:xfrm>
              </p:grpSpPr>
              <p:cxnSp>
                <p:nvCxnSpPr>
                  <p:cNvPr id="121" name="直接连接符 120">
                    <a:extLst>
                      <a:ext uri="{FF2B5EF4-FFF2-40B4-BE49-F238E27FC236}">
                        <a16:creationId xmlns:a16="http://schemas.microsoft.com/office/drawing/2014/main" id="{191EBF9A-EC25-FAC9-1EC1-25995F29C4AA}"/>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22" name="直接连接符 121">
                    <a:extLst>
                      <a:ext uri="{FF2B5EF4-FFF2-40B4-BE49-F238E27FC236}">
                        <a16:creationId xmlns:a16="http://schemas.microsoft.com/office/drawing/2014/main" id="{FDBC20CA-7153-8105-4670-10F2C26C2101}"/>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6" name="组合 105">
                <a:extLst>
                  <a:ext uri="{FF2B5EF4-FFF2-40B4-BE49-F238E27FC236}">
                    <a16:creationId xmlns:a16="http://schemas.microsoft.com/office/drawing/2014/main" id="{F9FCB86B-F49E-9D4A-8720-35E746627D8E}"/>
                  </a:ext>
                </a:extLst>
              </p:cNvPr>
              <p:cNvGrpSpPr/>
              <p:nvPr/>
            </p:nvGrpSpPr>
            <p:grpSpPr>
              <a:xfrm>
                <a:off x="3502614" y="4432442"/>
                <a:ext cx="275189" cy="275189"/>
                <a:chOff x="3502614" y="4432442"/>
                <a:chExt cx="275189" cy="275189"/>
              </a:xfrm>
            </p:grpSpPr>
            <p:sp>
              <p:nvSpPr>
                <p:cNvPr id="113" name="椭圆 112">
                  <a:extLst>
                    <a:ext uri="{FF2B5EF4-FFF2-40B4-BE49-F238E27FC236}">
                      <a16:creationId xmlns:a16="http://schemas.microsoft.com/office/drawing/2014/main" id="{3F41EE00-CFA9-A939-9D64-A4B0ABA808CA}"/>
                    </a:ext>
                  </a:extLst>
                </p:cNvPr>
                <p:cNvSpPr/>
                <p:nvPr/>
              </p:nvSpPr>
              <p:spPr>
                <a:xfrm>
                  <a:off x="3502614" y="44324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a:extLst>
                    <a:ext uri="{FF2B5EF4-FFF2-40B4-BE49-F238E27FC236}">
                      <a16:creationId xmlns:a16="http://schemas.microsoft.com/office/drawing/2014/main" id="{BFB696A6-B9E9-FED4-E886-83B16567DA1D}"/>
                    </a:ext>
                  </a:extLst>
                </p:cNvPr>
                <p:cNvCxnSpPr>
                  <a:stCxn id="113" idx="0"/>
                  <a:endCxn id="113" idx="4"/>
                </p:cNvCxnSpPr>
                <p:nvPr/>
              </p:nvCxnSpPr>
              <p:spPr>
                <a:xfrm>
                  <a:off x="3640209" y="4432442"/>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6AF49D91-25FA-CD47-5D47-0F1474C755E9}"/>
                    </a:ext>
                  </a:extLst>
                </p:cNvPr>
                <p:cNvGrpSpPr/>
                <p:nvPr/>
              </p:nvGrpSpPr>
              <p:grpSpPr>
                <a:xfrm>
                  <a:off x="3526962" y="4526081"/>
                  <a:ext cx="88900" cy="73875"/>
                  <a:chOff x="4641850" y="2281238"/>
                  <a:chExt cx="88900" cy="73875"/>
                </a:xfrm>
              </p:grpSpPr>
              <p:cxnSp>
                <p:nvCxnSpPr>
                  <p:cNvPr id="116" name="直接连接符 115">
                    <a:extLst>
                      <a:ext uri="{FF2B5EF4-FFF2-40B4-BE49-F238E27FC236}">
                        <a16:creationId xmlns:a16="http://schemas.microsoft.com/office/drawing/2014/main" id="{C38BE401-5935-3B21-FD76-2F447AC474D0}"/>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17" name="直接连接符 116">
                    <a:extLst>
                      <a:ext uri="{FF2B5EF4-FFF2-40B4-BE49-F238E27FC236}">
                        <a16:creationId xmlns:a16="http://schemas.microsoft.com/office/drawing/2014/main" id="{FDA06CD6-C170-21C8-2780-2EDA283B0D2C}"/>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07" name="组合 106">
                <a:extLst>
                  <a:ext uri="{FF2B5EF4-FFF2-40B4-BE49-F238E27FC236}">
                    <a16:creationId xmlns:a16="http://schemas.microsoft.com/office/drawing/2014/main" id="{6F2C287F-7F9A-41FF-E492-9761F1DB3413}"/>
                  </a:ext>
                </a:extLst>
              </p:cNvPr>
              <p:cNvGrpSpPr/>
              <p:nvPr/>
            </p:nvGrpSpPr>
            <p:grpSpPr>
              <a:xfrm>
                <a:off x="3502614" y="4804393"/>
                <a:ext cx="275189" cy="275189"/>
                <a:chOff x="3502614" y="4804393"/>
                <a:chExt cx="275189" cy="275189"/>
              </a:xfrm>
            </p:grpSpPr>
            <p:sp>
              <p:nvSpPr>
                <p:cNvPr id="108" name="椭圆 107">
                  <a:extLst>
                    <a:ext uri="{FF2B5EF4-FFF2-40B4-BE49-F238E27FC236}">
                      <a16:creationId xmlns:a16="http://schemas.microsoft.com/office/drawing/2014/main" id="{7E266740-2C5B-A023-A18C-2634359A64A1}"/>
                    </a:ext>
                  </a:extLst>
                </p:cNvPr>
                <p:cNvSpPr/>
                <p:nvPr/>
              </p:nvSpPr>
              <p:spPr>
                <a:xfrm>
                  <a:off x="3502614" y="480439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连接符 108">
                  <a:extLst>
                    <a:ext uri="{FF2B5EF4-FFF2-40B4-BE49-F238E27FC236}">
                      <a16:creationId xmlns:a16="http://schemas.microsoft.com/office/drawing/2014/main" id="{298DC1E0-D4FC-6831-7493-7EEA168F06D7}"/>
                    </a:ext>
                  </a:extLst>
                </p:cNvPr>
                <p:cNvCxnSpPr>
                  <a:stCxn id="108" idx="0"/>
                  <a:endCxn id="108" idx="4"/>
                </p:cNvCxnSpPr>
                <p:nvPr/>
              </p:nvCxnSpPr>
              <p:spPr>
                <a:xfrm>
                  <a:off x="3640209" y="480439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110" name="组合 109">
                  <a:extLst>
                    <a:ext uri="{FF2B5EF4-FFF2-40B4-BE49-F238E27FC236}">
                      <a16:creationId xmlns:a16="http://schemas.microsoft.com/office/drawing/2014/main" id="{EEF70E9A-99E6-CA20-5307-A97FB122034D}"/>
                    </a:ext>
                  </a:extLst>
                </p:cNvPr>
                <p:cNvGrpSpPr/>
                <p:nvPr/>
              </p:nvGrpSpPr>
              <p:grpSpPr>
                <a:xfrm>
                  <a:off x="3526962" y="4898032"/>
                  <a:ext cx="88900" cy="73875"/>
                  <a:chOff x="4641850" y="2281238"/>
                  <a:chExt cx="88900" cy="73875"/>
                </a:xfrm>
              </p:grpSpPr>
              <p:cxnSp>
                <p:nvCxnSpPr>
                  <p:cNvPr id="111" name="直接连接符 110">
                    <a:extLst>
                      <a:ext uri="{FF2B5EF4-FFF2-40B4-BE49-F238E27FC236}">
                        <a16:creationId xmlns:a16="http://schemas.microsoft.com/office/drawing/2014/main" id="{409C2879-4B2A-29DD-2256-7E51091D80A0}"/>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112" name="直接连接符 111">
                    <a:extLst>
                      <a:ext uri="{FF2B5EF4-FFF2-40B4-BE49-F238E27FC236}">
                        <a16:creationId xmlns:a16="http://schemas.microsoft.com/office/drawing/2014/main" id="{F231CEDD-555A-85AD-7D75-061C339F4A2B}"/>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198" name="组合 197">
              <a:extLst>
                <a:ext uri="{FF2B5EF4-FFF2-40B4-BE49-F238E27FC236}">
                  <a16:creationId xmlns:a16="http://schemas.microsoft.com/office/drawing/2014/main" id="{E10A42FF-5362-07EC-0400-6A1663F2DECD}"/>
                </a:ext>
              </a:extLst>
            </p:cNvPr>
            <p:cNvGrpSpPr/>
            <p:nvPr/>
          </p:nvGrpSpPr>
          <p:grpSpPr>
            <a:xfrm>
              <a:off x="6749745" y="2100827"/>
              <a:ext cx="380288" cy="3474924"/>
              <a:chOff x="3502614" y="1604658"/>
              <a:chExt cx="380288" cy="3474924"/>
            </a:xfrm>
          </p:grpSpPr>
          <p:sp>
            <p:nvSpPr>
              <p:cNvPr id="199" name="文本框 198">
                <a:extLst>
                  <a:ext uri="{FF2B5EF4-FFF2-40B4-BE49-F238E27FC236}">
                    <a16:creationId xmlns:a16="http://schemas.microsoft.com/office/drawing/2014/main" id="{37C38131-D17F-9469-0476-B41271B41731}"/>
                  </a:ext>
                </a:extLst>
              </p:cNvPr>
              <p:cNvSpPr txBox="1"/>
              <p:nvPr/>
            </p:nvSpPr>
            <p:spPr>
              <a:xfrm rot="5400000">
                <a:off x="3490487" y="3157454"/>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t>
                </a:r>
              </a:p>
            </p:txBody>
          </p:sp>
          <p:grpSp>
            <p:nvGrpSpPr>
              <p:cNvPr id="200" name="组合 199">
                <a:extLst>
                  <a:ext uri="{FF2B5EF4-FFF2-40B4-BE49-F238E27FC236}">
                    <a16:creationId xmlns:a16="http://schemas.microsoft.com/office/drawing/2014/main" id="{99EEEBC0-218A-F0DD-1298-951472678BE3}"/>
                  </a:ext>
                </a:extLst>
              </p:cNvPr>
              <p:cNvGrpSpPr/>
              <p:nvPr/>
            </p:nvGrpSpPr>
            <p:grpSpPr>
              <a:xfrm>
                <a:off x="3502616" y="1604658"/>
                <a:ext cx="275189" cy="275189"/>
                <a:chOff x="3502616" y="1604658"/>
                <a:chExt cx="275189" cy="275189"/>
              </a:xfrm>
            </p:grpSpPr>
            <p:sp>
              <p:nvSpPr>
                <p:cNvPr id="243" name="椭圆 242">
                  <a:extLst>
                    <a:ext uri="{FF2B5EF4-FFF2-40B4-BE49-F238E27FC236}">
                      <a16:creationId xmlns:a16="http://schemas.microsoft.com/office/drawing/2014/main" id="{2EF55B89-F534-77A5-65DB-9C8D04BD2739}"/>
                    </a:ext>
                  </a:extLst>
                </p:cNvPr>
                <p:cNvSpPr/>
                <p:nvPr/>
              </p:nvSpPr>
              <p:spPr>
                <a:xfrm>
                  <a:off x="3502616" y="160465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5EF26C7F-CEAC-03BD-3CE8-467E203B1D43}"/>
                    </a:ext>
                  </a:extLst>
                </p:cNvPr>
                <p:cNvCxnSpPr>
                  <a:stCxn id="243" idx="0"/>
                  <a:endCxn id="243" idx="4"/>
                </p:cNvCxnSpPr>
                <p:nvPr/>
              </p:nvCxnSpPr>
              <p:spPr>
                <a:xfrm>
                  <a:off x="3640211" y="160465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45" name="组合 244">
                  <a:extLst>
                    <a:ext uri="{FF2B5EF4-FFF2-40B4-BE49-F238E27FC236}">
                      <a16:creationId xmlns:a16="http://schemas.microsoft.com/office/drawing/2014/main" id="{4C761CDD-DFA0-A019-20E9-B5AAA298FB12}"/>
                    </a:ext>
                  </a:extLst>
                </p:cNvPr>
                <p:cNvGrpSpPr/>
                <p:nvPr/>
              </p:nvGrpSpPr>
              <p:grpSpPr>
                <a:xfrm>
                  <a:off x="3526964" y="1698297"/>
                  <a:ext cx="88900" cy="73875"/>
                  <a:chOff x="4641850" y="2281238"/>
                  <a:chExt cx="88900" cy="73875"/>
                </a:xfrm>
              </p:grpSpPr>
              <p:cxnSp>
                <p:nvCxnSpPr>
                  <p:cNvPr id="246" name="直接连接符 245">
                    <a:extLst>
                      <a:ext uri="{FF2B5EF4-FFF2-40B4-BE49-F238E27FC236}">
                        <a16:creationId xmlns:a16="http://schemas.microsoft.com/office/drawing/2014/main" id="{745DC347-DFAB-416F-E0E4-EEF6FCA905BE}"/>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47" name="直接连接符 246">
                    <a:extLst>
                      <a:ext uri="{FF2B5EF4-FFF2-40B4-BE49-F238E27FC236}">
                        <a16:creationId xmlns:a16="http://schemas.microsoft.com/office/drawing/2014/main" id="{EF0D2713-9028-EDF1-F5D5-6C3FBEB4BCF0}"/>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1" name="组合 200">
                <a:extLst>
                  <a:ext uri="{FF2B5EF4-FFF2-40B4-BE49-F238E27FC236}">
                    <a16:creationId xmlns:a16="http://schemas.microsoft.com/office/drawing/2014/main" id="{D4088143-8ADC-A49E-AA11-8E317AF8AA24}"/>
                  </a:ext>
                </a:extLst>
              </p:cNvPr>
              <p:cNvGrpSpPr/>
              <p:nvPr/>
            </p:nvGrpSpPr>
            <p:grpSpPr>
              <a:xfrm>
                <a:off x="3502615" y="1984126"/>
                <a:ext cx="275189" cy="275189"/>
                <a:chOff x="3502615" y="1984126"/>
                <a:chExt cx="275189" cy="275189"/>
              </a:xfrm>
            </p:grpSpPr>
            <p:sp>
              <p:nvSpPr>
                <p:cNvPr id="238" name="椭圆 237">
                  <a:extLst>
                    <a:ext uri="{FF2B5EF4-FFF2-40B4-BE49-F238E27FC236}">
                      <a16:creationId xmlns:a16="http://schemas.microsoft.com/office/drawing/2014/main" id="{1E78DB9B-93B6-F087-A19F-16757F4F443B}"/>
                    </a:ext>
                  </a:extLst>
                </p:cNvPr>
                <p:cNvSpPr/>
                <p:nvPr/>
              </p:nvSpPr>
              <p:spPr>
                <a:xfrm>
                  <a:off x="3502615" y="198412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9" name="直接连接符 238">
                  <a:extLst>
                    <a:ext uri="{FF2B5EF4-FFF2-40B4-BE49-F238E27FC236}">
                      <a16:creationId xmlns:a16="http://schemas.microsoft.com/office/drawing/2014/main" id="{FDFB97B1-B91F-AC2F-3745-1C0C821C0E18}"/>
                    </a:ext>
                  </a:extLst>
                </p:cNvPr>
                <p:cNvCxnSpPr>
                  <a:stCxn id="238" idx="0"/>
                  <a:endCxn id="238" idx="4"/>
                </p:cNvCxnSpPr>
                <p:nvPr/>
              </p:nvCxnSpPr>
              <p:spPr>
                <a:xfrm>
                  <a:off x="3640210" y="1984126"/>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40" name="组合 239">
                  <a:extLst>
                    <a:ext uri="{FF2B5EF4-FFF2-40B4-BE49-F238E27FC236}">
                      <a16:creationId xmlns:a16="http://schemas.microsoft.com/office/drawing/2014/main" id="{8C6BC12A-6DEE-21E2-D398-8B0C747E4979}"/>
                    </a:ext>
                  </a:extLst>
                </p:cNvPr>
                <p:cNvGrpSpPr/>
                <p:nvPr/>
              </p:nvGrpSpPr>
              <p:grpSpPr>
                <a:xfrm>
                  <a:off x="3526963" y="2077765"/>
                  <a:ext cx="88900" cy="73875"/>
                  <a:chOff x="4641850" y="2281238"/>
                  <a:chExt cx="88900" cy="73875"/>
                </a:xfrm>
              </p:grpSpPr>
              <p:cxnSp>
                <p:nvCxnSpPr>
                  <p:cNvPr id="241" name="直接连接符 240">
                    <a:extLst>
                      <a:ext uri="{FF2B5EF4-FFF2-40B4-BE49-F238E27FC236}">
                        <a16:creationId xmlns:a16="http://schemas.microsoft.com/office/drawing/2014/main" id="{D80806D5-74A8-683C-2C73-AF81A1DA6E94}"/>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42" name="直接连接符 241">
                    <a:extLst>
                      <a:ext uri="{FF2B5EF4-FFF2-40B4-BE49-F238E27FC236}">
                        <a16:creationId xmlns:a16="http://schemas.microsoft.com/office/drawing/2014/main" id="{A0FDFA76-E4B3-7825-BC68-F626090805FC}"/>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2" name="组合 201">
                <a:extLst>
                  <a:ext uri="{FF2B5EF4-FFF2-40B4-BE49-F238E27FC236}">
                    <a16:creationId xmlns:a16="http://schemas.microsoft.com/office/drawing/2014/main" id="{FE7DDD5F-5577-7A6B-A81C-A5F13F03818C}"/>
                  </a:ext>
                </a:extLst>
              </p:cNvPr>
              <p:cNvGrpSpPr/>
              <p:nvPr/>
            </p:nvGrpSpPr>
            <p:grpSpPr>
              <a:xfrm>
                <a:off x="3502615" y="2366427"/>
                <a:ext cx="275189" cy="275189"/>
                <a:chOff x="3502615" y="2366427"/>
                <a:chExt cx="275189" cy="275189"/>
              </a:xfrm>
            </p:grpSpPr>
            <p:sp>
              <p:nvSpPr>
                <p:cNvPr id="233" name="椭圆 232">
                  <a:extLst>
                    <a:ext uri="{FF2B5EF4-FFF2-40B4-BE49-F238E27FC236}">
                      <a16:creationId xmlns:a16="http://schemas.microsoft.com/office/drawing/2014/main" id="{9364A5E1-E732-594D-F2BE-8AA2E28B011D}"/>
                    </a:ext>
                  </a:extLst>
                </p:cNvPr>
                <p:cNvSpPr/>
                <p:nvPr/>
              </p:nvSpPr>
              <p:spPr>
                <a:xfrm>
                  <a:off x="3502615" y="2366427"/>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4" name="直接连接符 233">
                  <a:extLst>
                    <a:ext uri="{FF2B5EF4-FFF2-40B4-BE49-F238E27FC236}">
                      <a16:creationId xmlns:a16="http://schemas.microsoft.com/office/drawing/2014/main" id="{C32A780D-DCFD-58F1-AA46-9B6961EFB5FD}"/>
                    </a:ext>
                  </a:extLst>
                </p:cNvPr>
                <p:cNvCxnSpPr>
                  <a:stCxn id="233" idx="0"/>
                  <a:endCxn id="233" idx="4"/>
                </p:cNvCxnSpPr>
                <p:nvPr/>
              </p:nvCxnSpPr>
              <p:spPr>
                <a:xfrm>
                  <a:off x="3640210" y="2366427"/>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35" name="组合 234">
                  <a:extLst>
                    <a:ext uri="{FF2B5EF4-FFF2-40B4-BE49-F238E27FC236}">
                      <a16:creationId xmlns:a16="http://schemas.microsoft.com/office/drawing/2014/main" id="{DBEF512E-37FB-455A-C80F-BCC364B5E47C}"/>
                    </a:ext>
                  </a:extLst>
                </p:cNvPr>
                <p:cNvGrpSpPr/>
                <p:nvPr/>
              </p:nvGrpSpPr>
              <p:grpSpPr>
                <a:xfrm>
                  <a:off x="3526963" y="2460066"/>
                  <a:ext cx="88900" cy="73875"/>
                  <a:chOff x="4641850" y="2281238"/>
                  <a:chExt cx="88900" cy="73875"/>
                </a:xfrm>
              </p:grpSpPr>
              <p:cxnSp>
                <p:nvCxnSpPr>
                  <p:cNvPr id="236" name="直接连接符 235">
                    <a:extLst>
                      <a:ext uri="{FF2B5EF4-FFF2-40B4-BE49-F238E27FC236}">
                        <a16:creationId xmlns:a16="http://schemas.microsoft.com/office/drawing/2014/main" id="{A5E2D20A-72C9-CF20-7B50-677C3E1A2C23}"/>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a:extLst>
                      <a:ext uri="{FF2B5EF4-FFF2-40B4-BE49-F238E27FC236}">
                        <a16:creationId xmlns:a16="http://schemas.microsoft.com/office/drawing/2014/main" id="{A6D4921A-5B12-15CC-946C-25C0D699BE42}"/>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3" name="组合 202">
                <a:extLst>
                  <a:ext uri="{FF2B5EF4-FFF2-40B4-BE49-F238E27FC236}">
                    <a16:creationId xmlns:a16="http://schemas.microsoft.com/office/drawing/2014/main" id="{83BA0D08-503E-DBDF-B312-C762FB138DEC}"/>
                  </a:ext>
                </a:extLst>
              </p:cNvPr>
              <p:cNvGrpSpPr/>
              <p:nvPr/>
            </p:nvGrpSpPr>
            <p:grpSpPr>
              <a:xfrm>
                <a:off x="3502615" y="2738378"/>
                <a:ext cx="275189" cy="275189"/>
                <a:chOff x="3502615" y="2738378"/>
                <a:chExt cx="275189" cy="275189"/>
              </a:xfrm>
            </p:grpSpPr>
            <p:sp>
              <p:nvSpPr>
                <p:cNvPr id="228" name="椭圆 227">
                  <a:extLst>
                    <a:ext uri="{FF2B5EF4-FFF2-40B4-BE49-F238E27FC236}">
                      <a16:creationId xmlns:a16="http://schemas.microsoft.com/office/drawing/2014/main" id="{26530561-2443-9A9B-A88C-AD32AD1BB291}"/>
                    </a:ext>
                  </a:extLst>
                </p:cNvPr>
                <p:cNvSpPr/>
                <p:nvPr/>
              </p:nvSpPr>
              <p:spPr>
                <a:xfrm>
                  <a:off x="3502615" y="273837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9" name="直接连接符 228">
                  <a:extLst>
                    <a:ext uri="{FF2B5EF4-FFF2-40B4-BE49-F238E27FC236}">
                      <a16:creationId xmlns:a16="http://schemas.microsoft.com/office/drawing/2014/main" id="{D9B43211-79A8-73E4-A1DB-6DA1BD772A12}"/>
                    </a:ext>
                  </a:extLst>
                </p:cNvPr>
                <p:cNvCxnSpPr>
                  <a:stCxn id="228" idx="0"/>
                  <a:endCxn id="228" idx="4"/>
                </p:cNvCxnSpPr>
                <p:nvPr/>
              </p:nvCxnSpPr>
              <p:spPr>
                <a:xfrm>
                  <a:off x="3640210" y="2738378"/>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30" name="组合 229">
                  <a:extLst>
                    <a:ext uri="{FF2B5EF4-FFF2-40B4-BE49-F238E27FC236}">
                      <a16:creationId xmlns:a16="http://schemas.microsoft.com/office/drawing/2014/main" id="{55CDB037-4057-AEBD-7E89-0ED4F0705D23}"/>
                    </a:ext>
                  </a:extLst>
                </p:cNvPr>
                <p:cNvGrpSpPr/>
                <p:nvPr/>
              </p:nvGrpSpPr>
              <p:grpSpPr>
                <a:xfrm>
                  <a:off x="3526963" y="2832017"/>
                  <a:ext cx="88900" cy="73875"/>
                  <a:chOff x="4641850" y="2281238"/>
                  <a:chExt cx="88900" cy="73875"/>
                </a:xfrm>
              </p:grpSpPr>
              <p:cxnSp>
                <p:nvCxnSpPr>
                  <p:cNvPr id="231" name="直接连接符 230">
                    <a:extLst>
                      <a:ext uri="{FF2B5EF4-FFF2-40B4-BE49-F238E27FC236}">
                        <a16:creationId xmlns:a16="http://schemas.microsoft.com/office/drawing/2014/main" id="{0FE94C1C-92B6-02DD-E363-8E84F19385FD}"/>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055C9FD1-1052-859E-B5EE-4A47C1C25B07}"/>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4" name="组合 203">
                <a:extLst>
                  <a:ext uri="{FF2B5EF4-FFF2-40B4-BE49-F238E27FC236}">
                    <a16:creationId xmlns:a16="http://schemas.microsoft.com/office/drawing/2014/main" id="{E3D90C9E-BE96-0638-DAB2-BDCEE24C976F}"/>
                  </a:ext>
                </a:extLst>
              </p:cNvPr>
              <p:cNvGrpSpPr/>
              <p:nvPr/>
            </p:nvGrpSpPr>
            <p:grpSpPr>
              <a:xfrm>
                <a:off x="3502615" y="3670673"/>
                <a:ext cx="275189" cy="275189"/>
                <a:chOff x="3502615" y="3670673"/>
                <a:chExt cx="275189" cy="275189"/>
              </a:xfrm>
            </p:grpSpPr>
            <p:sp>
              <p:nvSpPr>
                <p:cNvPr id="223" name="椭圆 222">
                  <a:extLst>
                    <a:ext uri="{FF2B5EF4-FFF2-40B4-BE49-F238E27FC236}">
                      <a16:creationId xmlns:a16="http://schemas.microsoft.com/office/drawing/2014/main" id="{8457293C-6A64-4B70-89C8-97230F6C6484}"/>
                    </a:ext>
                  </a:extLst>
                </p:cNvPr>
                <p:cNvSpPr/>
                <p:nvPr/>
              </p:nvSpPr>
              <p:spPr>
                <a:xfrm>
                  <a:off x="3502615" y="367067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4" name="直接连接符 223">
                  <a:extLst>
                    <a:ext uri="{FF2B5EF4-FFF2-40B4-BE49-F238E27FC236}">
                      <a16:creationId xmlns:a16="http://schemas.microsoft.com/office/drawing/2014/main" id="{C6F1ADE9-3F6B-F01F-361E-DC730DB6E2A5}"/>
                    </a:ext>
                  </a:extLst>
                </p:cNvPr>
                <p:cNvCxnSpPr>
                  <a:stCxn id="223" idx="0"/>
                  <a:endCxn id="223" idx="4"/>
                </p:cNvCxnSpPr>
                <p:nvPr/>
              </p:nvCxnSpPr>
              <p:spPr>
                <a:xfrm>
                  <a:off x="3640210" y="367067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25" name="组合 224">
                  <a:extLst>
                    <a:ext uri="{FF2B5EF4-FFF2-40B4-BE49-F238E27FC236}">
                      <a16:creationId xmlns:a16="http://schemas.microsoft.com/office/drawing/2014/main" id="{2654BAE8-5538-47E6-43FB-7D57C6A93CAC}"/>
                    </a:ext>
                  </a:extLst>
                </p:cNvPr>
                <p:cNvGrpSpPr/>
                <p:nvPr/>
              </p:nvGrpSpPr>
              <p:grpSpPr>
                <a:xfrm>
                  <a:off x="3526963" y="3764312"/>
                  <a:ext cx="88900" cy="73875"/>
                  <a:chOff x="4641850" y="2281238"/>
                  <a:chExt cx="88900" cy="73875"/>
                </a:xfrm>
              </p:grpSpPr>
              <p:cxnSp>
                <p:nvCxnSpPr>
                  <p:cNvPr id="226" name="直接连接符 225">
                    <a:extLst>
                      <a:ext uri="{FF2B5EF4-FFF2-40B4-BE49-F238E27FC236}">
                        <a16:creationId xmlns:a16="http://schemas.microsoft.com/office/drawing/2014/main" id="{D9A8DDE0-A0CC-7E94-AB5F-4795067D2420}"/>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49CD0864-CDB2-1259-8673-DBCEAB34A4B6}"/>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5" name="组合 204">
                <a:extLst>
                  <a:ext uri="{FF2B5EF4-FFF2-40B4-BE49-F238E27FC236}">
                    <a16:creationId xmlns:a16="http://schemas.microsoft.com/office/drawing/2014/main" id="{B390426A-F0A5-E6AB-5331-644D198B8E60}"/>
                  </a:ext>
                </a:extLst>
              </p:cNvPr>
              <p:cNvGrpSpPr/>
              <p:nvPr/>
            </p:nvGrpSpPr>
            <p:grpSpPr>
              <a:xfrm>
                <a:off x="3502614" y="4050141"/>
                <a:ext cx="275189" cy="275189"/>
                <a:chOff x="3502614" y="4050141"/>
                <a:chExt cx="275189" cy="275189"/>
              </a:xfrm>
            </p:grpSpPr>
            <p:sp>
              <p:nvSpPr>
                <p:cNvPr id="218" name="椭圆 217">
                  <a:extLst>
                    <a:ext uri="{FF2B5EF4-FFF2-40B4-BE49-F238E27FC236}">
                      <a16:creationId xmlns:a16="http://schemas.microsoft.com/office/drawing/2014/main" id="{F391838E-139D-80D9-B591-589954B8EC95}"/>
                    </a:ext>
                  </a:extLst>
                </p:cNvPr>
                <p:cNvSpPr/>
                <p:nvPr/>
              </p:nvSpPr>
              <p:spPr>
                <a:xfrm>
                  <a:off x="3502614" y="4050141"/>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9" name="直接连接符 218">
                  <a:extLst>
                    <a:ext uri="{FF2B5EF4-FFF2-40B4-BE49-F238E27FC236}">
                      <a16:creationId xmlns:a16="http://schemas.microsoft.com/office/drawing/2014/main" id="{86A96823-5EFC-7494-D4DC-4DF6A9C9F0F2}"/>
                    </a:ext>
                  </a:extLst>
                </p:cNvPr>
                <p:cNvCxnSpPr>
                  <a:stCxn id="218" idx="0"/>
                  <a:endCxn id="218" idx="4"/>
                </p:cNvCxnSpPr>
                <p:nvPr/>
              </p:nvCxnSpPr>
              <p:spPr>
                <a:xfrm>
                  <a:off x="3640209" y="4050141"/>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20" name="组合 219">
                  <a:extLst>
                    <a:ext uri="{FF2B5EF4-FFF2-40B4-BE49-F238E27FC236}">
                      <a16:creationId xmlns:a16="http://schemas.microsoft.com/office/drawing/2014/main" id="{D0128D1F-71A7-259A-F783-BB0AFF1B78CB}"/>
                    </a:ext>
                  </a:extLst>
                </p:cNvPr>
                <p:cNvGrpSpPr/>
                <p:nvPr/>
              </p:nvGrpSpPr>
              <p:grpSpPr>
                <a:xfrm>
                  <a:off x="3526962" y="4143780"/>
                  <a:ext cx="88900" cy="73875"/>
                  <a:chOff x="4641850" y="2281238"/>
                  <a:chExt cx="88900" cy="73875"/>
                </a:xfrm>
              </p:grpSpPr>
              <p:cxnSp>
                <p:nvCxnSpPr>
                  <p:cNvPr id="221" name="直接连接符 220">
                    <a:extLst>
                      <a:ext uri="{FF2B5EF4-FFF2-40B4-BE49-F238E27FC236}">
                        <a16:creationId xmlns:a16="http://schemas.microsoft.com/office/drawing/2014/main" id="{5A6D68B1-4110-28D8-5438-DC8F3B7D93CD}"/>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ABF34A5C-0341-F993-E9B6-AD8367B66B65}"/>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6" name="组合 205">
                <a:extLst>
                  <a:ext uri="{FF2B5EF4-FFF2-40B4-BE49-F238E27FC236}">
                    <a16:creationId xmlns:a16="http://schemas.microsoft.com/office/drawing/2014/main" id="{C87A1C82-A8CC-989E-C033-BC474476ED36}"/>
                  </a:ext>
                </a:extLst>
              </p:cNvPr>
              <p:cNvGrpSpPr/>
              <p:nvPr/>
            </p:nvGrpSpPr>
            <p:grpSpPr>
              <a:xfrm>
                <a:off x="3502614" y="4432442"/>
                <a:ext cx="275189" cy="275189"/>
                <a:chOff x="3502614" y="4432442"/>
                <a:chExt cx="275189" cy="275189"/>
              </a:xfrm>
            </p:grpSpPr>
            <p:sp>
              <p:nvSpPr>
                <p:cNvPr id="213" name="椭圆 212">
                  <a:extLst>
                    <a:ext uri="{FF2B5EF4-FFF2-40B4-BE49-F238E27FC236}">
                      <a16:creationId xmlns:a16="http://schemas.microsoft.com/office/drawing/2014/main" id="{6ABA1EE9-633B-BD19-511D-AA13A9A6CF1F}"/>
                    </a:ext>
                  </a:extLst>
                </p:cNvPr>
                <p:cNvSpPr/>
                <p:nvPr/>
              </p:nvSpPr>
              <p:spPr>
                <a:xfrm>
                  <a:off x="3502614" y="44324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4" name="直接连接符 213">
                  <a:extLst>
                    <a:ext uri="{FF2B5EF4-FFF2-40B4-BE49-F238E27FC236}">
                      <a16:creationId xmlns:a16="http://schemas.microsoft.com/office/drawing/2014/main" id="{64BC6D79-61B6-F654-1483-4D21B15F00E7}"/>
                    </a:ext>
                  </a:extLst>
                </p:cNvPr>
                <p:cNvCxnSpPr>
                  <a:stCxn id="213" idx="0"/>
                  <a:endCxn id="213" idx="4"/>
                </p:cNvCxnSpPr>
                <p:nvPr/>
              </p:nvCxnSpPr>
              <p:spPr>
                <a:xfrm>
                  <a:off x="3640209" y="4432442"/>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B4342F10-EF42-E0E6-5918-795172DE68DD}"/>
                    </a:ext>
                  </a:extLst>
                </p:cNvPr>
                <p:cNvGrpSpPr/>
                <p:nvPr/>
              </p:nvGrpSpPr>
              <p:grpSpPr>
                <a:xfrm>
                  <a:off x="3526962" y="4526081"/>
                  <a:ext cx="88900" cy="73875"/>
                  <a:chOff x="4641850" y="2281238"/>
                  <a:chExt cx="88900" cy="73875"/>
                </a:xfrm>
              </p:grpSpPr>
              <p:cxnSp>
                <p:nvCxnSpPr>
                  <p:cNvPr id="216" name="直接连接符 215">
                    <a:extLst>
                      <a:ext uri="{FF2B5EF4-FFF2-40B4-BE49-F238E27FC236}">
                        <a16:creationId xmlns:a16="http://schemas.microsoft.com/office/drawing/2014/main" id="{8F9B457C-4CE2-1C64-3625-2699AF193BA6}"/>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17" name="直接连接符 216">
                    <a:extLst>
                      <a:ext uri="{FF2B5EF4-FFF2-40B4-BE49-F238E27FC236}">
                        <a16:creationId xmlns:a16="http://schemas.microsoft.com/office/drawing/2014/main" id="{78ED0A07-6503-ED17-D8DB-4C1864DB4827}"/>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nvGrpSpPr>
              <p:cNvPr id="207" name="组合 206">
                <a:extLst>
                  <a:ext uri="{FF2B5EF4-FFF2-40B4-BE49-F238E27FC236}">
                    <a16:creationId xmlns:a16="http://schemas.microsoft.com/office/drawing/2014/main" id="{1CD39EC6-B506-991E-1FC8-362EF8D3393A}"/>
                  </a:ext>
                </a:extLst>
              </p:cNvPr>
              <p:cNvGrpSpPr/>
              <p:nvPr/>
            </p:nvGrpSpPr>
            <p:grpSpPr>
              <a:xfrm>
                <a:off x="3502614" y="4804393"/>
                <a:ext cx="275189" cy="275189"/>
                <a:chOff x="3502614" y="4804393"/>
                <a:chExt cx="275189" cy="275189"/>
              </a:xfrm>
            </p:grpSpPr>
            <p:sp>
              <p:nvSpPr>
                <p:cNvPr id="208" name="椭圆 207">
                  <a:extLst>
                    <a:ext uri="{FF2B5EF4-FFF2-40B4-BE49-F238E27FC236}">
                      <a16:creationId xmlns:a16="http://schemas.microsoft.com/office/drawing/2014/main" id="{8DFE9E77-B77F-5430-FD52-15E0688DBC0A}"/>
                    </a:ext>
                  </a:extLst>
                </p:cNvPr>
                <p:cNvSpPr/>
                <p:nvPr/>
              </p:nvSpPr>
              <p:spPr>
                <a:xfrm>
                  <a:off x="3502614" y="4804393"/>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a:extLst>
                    <a:ext uri="{FF2B5EF4-FFF2-40B4-BE49-F238E27FC236}">
                      <a16:creationId xmlns:a16="http://schemas.microsoft.com/office/drawing/2014/main" id="{365503AE-8AA3-60B5-926A-B001E66DFB48}"/>
                    </a:ext>
                  </a:extLst>
                </p:cNvPr>
                <p:cNvCxnSpPr>
                  <a:stCxn id="208" idx="0"/>
                  <a:endCxn id="208" idx="4"/>
                </p:cNvCxnSpPr>
                <p:nvPr/>
              </p:nvCxnSpPr>
              <p:spPr>
                <a:xfrm>
                  <a:off x="3640209" y="4804393"/>
                  <a:ext cx="0" cy="275189"/>
                </a:xfrm>
                <a:prstGeom prst="line">
                  <a:avLst/>
                </a:prstGeom>
              </p:spPr>
              <p:style>
                <a:lnRef idx="1">
                  <a:schemeClr val="accent1"/>
                </a:lnRef>
                <a:fillRef idx="0">
                  <a:schemeClr val="accent1"/>
                </a:fillRef>
                <a:effectRef idx="0">
                  <a:schemeClr val="accent1"/>
                </a:effectRef>
                <a:fontRef idx="minor">
                  <a:schemeClr val="tx1"/>
                </a:fontRef>
              </p:style>
            </p:cxnSp>
            <p:grpSp>
              <p:nvGrpSpPr>
                <p:cNvPr id="210" name="组合 209">
                  <a:extLst>
                    <a:ext uri="{FF2B5EF4-FFF2-40B4-BE49-F238E27FC236}">
                      <a16:creationId xmlns:a16="http://schemas.microsoft.com/office/drawing/2014/main" id="{BE56BC96-049C-FFED-DCDA-62E4FD5A5132}"/>
                    </a:ext>
                  </a:extLst>
                </p:cNvPr>
                <p:cNvGrpSpPr/>
                <p:nvPr/>
              </p:nvGrpSpPr>
              <p:grpSpPr>
                <a:xfrm>
                  <a:off x="3526962" y="4898032"/>
                  <a:ext cx="88900" cy="73875"/>
                  <a:chOff x="4641850" y="2281238"/>
                  <a:chExt cx="88900" cy="73875"/>
                </a:xfrm>
              </p:grpSpPr>
              <p:cxnSp>
                <p:nvCxnSpPr>
                  <p:cNvPr id="211" name="直接连接符 210">
                    <a:extLst>
                      <a:ext uri="{FF2B5EF4-FFF2-40B4-BE49-F238E27FC236}">
                        <a16:creationId xmlns:a16="http://schemas.microsoft.com/office/drawing/2014/main" id="{904AB38E-4463-CBF1-D8B3-D48DF28E359C}"/>
                      </a:ext>
                    </a:extLst>
                  </p:cNvPr>
                  <p:cNvCxnSpPr>
                    <a:cxnSpLocks/>
                  </p:cNvCxnSpPr>
                  <p:nvPr/>
                </p:nvCxnSpPr>
                <p:spPr>
                  <a:xfrm flipV="1">
                    <a:off x="4641850" y="2347913"/>
                    <a:ext cx="68263" cy="72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CB2C8A6F-3EBC-8156-6AFA-81C355658D63}"/>
                      </a:ext>
                    </a:extLst>
                  </p:cNvPr>
                  <p:cNvCxnSpPr>
                    <a:cxnSpLocks/>
                  </p:cNvCxnSpPr>
                  <p:nvPr/>
                </p:nvCxnSpPr>
                <p:spPr>
                  <a:xfrm flipV="1">
                    <a:off x="4708525" y="2281238"/>
                    <a:ext cx="22225" cy="68263"/>
                  </a:xfrm>
                  <a:prstGeom prst="line">
                    <a:avLst/>
                  </a:prstGeom>
                </p:spPr>
                <p:style>
                  <a:lnRef idx="1">
                    <a:schemeClr val="dk1"/>
                  </a:lnRef>
                  <a:fillRef idx="0">
                    <a:schemeClr val="dk1"/>
                  </a:fillRef>
                  <a:effectRef idx="0">
                    <a:schemeClr val="dk1"/>
                  </a:effectRef>
                  <a:fontRef idx="minor">
                    <a:schemeClr val="tx1"/>
                  </a:fontRef>
                </p:style>
              </p:cxnSp>
            </p:grpSp>
          </p:grpSp>
        </p:grpSp>
        <p:grpSp>
          <p:nvGrpSpPr>
            <p:cNvPr id="413" name="组合 412">
              <a:extLst>
                <a:ext uri="{FF2B5EF4-FFF2-40B4-BE49-F238E27FC236}">
                  <a16:creationId xmlns:a16="http://schemas.microsoft.com/office/drawing/2014/main" id="{C1334EE2-E708-6606-9E27-7177D7EFB3FA}"/>
                </a:ext>
              </a:extLst>
            </p:cNvPr>
            <p:cNvGrpSpPr/>
            <p:nvPr/>
          </p:nvGrpSpPr>
          <p:grpSpPr>
            <a:xfrm>
              <a:off x="3829445" y="2238422"/>
              <a:ext cx="856388" cy="3199735"/>
              <a:chOff x="3829445" y="2238422"/>
              <a:chExt cx="856388" cy="3199735"/>
            </a:xfrm>
          </p:grpSpPr>
          <p:cxnSp>
            <p:nvCxnSpPr>
              <p:cNvPr id="260" name="直接箭头连接符 259">
                <a:extLst>
                  <a:ext uri="{FF2B5EF4-FFF2-40B4-BE49-F238E27FC236}">
                    <a16:creationId xmlns:a16="http://schemas.microsoft.com/office/drawing/2014/main" id="{F901F2F7-0988-E381-9E75-644CE970FD8E}"/>
                  </a:ext>
                </a:extLst>
              </p:cNvPr>
              <p:cNvCxnSpPr>
                <a:stCxn id="13" idx="6"/>
                <a:endCxn id="29" idx="2"/>
              </p:cNvCxnSpPr>
              <p:nvPr/>
            </p:nvCxnSpPr>
            <p:spPr>
              <a:xfrm flipV="1">
                <a:off x="3829446" y="2238422"/>
                <a:ext cx="856387" cy="38581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3" name="直接箭头连接符 262">
                <a:extLst>
                  <a:ext uri="{FF2B5EF4-FFF2-40B4-BE49-F238E27FC236}">
                    <a16:creationId xmlns:a16="http://schemas.microsoft.com/office/drawing/2014/main" id="{F7885B01-357D-D3C9-F1A6-B8560EA40B4C}"/>
                  </a:ext>
                </a:extLst>
              </p:cNvPr>
              <p:cNvCxnSpPr>
                <a:cxnSpLocks/>
                <a:stCxn id="13" idx="6"/>
                <a:endCxn id="84" idx="2"/>
              </p:cNvCxnSpPr>
              <p:nvPr/>
            </p:nvCxnSpPr>
            <p:spPr>
              <a:xfrm>
                <a:off x="3829446" y="2624240"/>
                <a:ext cx="856385" cy="281391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4" name="直接箭头连接符 263">
                <a:extLst>
                  <a:ext uri="{FF2B5EF4-FFF2-40B4-BE49-F238E27FC236}">
                    <a16:creationId xmlns:a16="http://schemas.microsoft.com/office/drawing/2014/main" id="{3F2EF338-A361-E4EA-EE66-6D41D6350754}"/>
                  </a:ext>
                </a:extLst>
              </p:cNvPr>
              <p:cNvCxnSpPr>
                <a:cxnSpLocks/>
                <a:stCxn id="13" idx="6"/>
                <a:endCxn id="79" idx="2"/>
              </p:cNvCxnSpPr>
              <p:nvPr/>
            </p:nvCxnSpPr>
            <p:spPr>
              <a:xfrm>
                <a:off x="3829446" y="2624240"/>
                <a:ext cx="856385" cy="2441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5" name="直接箭头连接符 264">
                <a:extLst>
                  <a:ext uri="{FF2B5EF4-FFF2-40B4-BE49-F238E27FC236}">
                    <a16:creationId xmlns:a16="http://schemas.microsoft.com/office/drawing/2014/main" id="{63C244CF-E357-89CC-1865-38FAA8635242}"/>
                  </a:ext>
                </a:extLst>
              </p:cNvPr>
              <p:cNvCxnSpPr>
                <a:cxnSpLocks/>
                <a:stCxn id="13" idx="6"/>
                <a:endCxn id="74" idx="2"/>
              </p:cNvCxnSpPr>
              <p:nvPr/>
            </p:nvCxnSpPr>
            <p:spPr>
              <a:xfrm>
                <a:off x="3829446" y="2624240"/>
                <a:ext cx="856385" cy="205966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6" name="直接箭头连接符 265">
                <a:extLst>
                  <a:ext uri="{FF2B5EF4-FFF2-40B4-BE49-F238E27FC236}">
                    <a16:creationId xmlns:a16="http://schemas.microsoft.com/office/drawing/2014/main" id="{DB24F449-39A3-C0F3-C9A5-6331D64C4479}"/>
                  </a:ext>
                </a:extLst>
              </p:cNvPr>
              <p:cNvCxnSpPr>
                <a:cxnSpLocks/>
                <a:stCxn id="13" idx="6"/>
                <a:endCxn id="69" idx="2"/>
              </p:cNvCxnSpPr>
              <p:nvPr/>
            </p:nvCxnSpPr>
            <p:spPr>
              <a:xfrm>
                <a:off x="3829446" y="2624240"/>
                <a:ext cx="856386" cy="168019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7" name="直接箭头连接符 266">
                <a:extLst>
                  <a:ext uri="{FF2B5EF4-FFF2-40B4-BE49-F238E27FC236}">
                    <a16:creationId xmlns:a16="http://schemas.microsoft.com/office/drawing/2014/main" id="{19FF796D-2C7F-FF8C-83F2-49AA4D33C9D0}"/>
                  </a:ext>
                </a:extLst>
              </p:cNvPr>
              <p:cNvCxnSpPr>
                <a:cxnSpLocks/>
                <a:stCxn id="13" idx="6"/>
                <a:endCxn id="64" idx="2"/>
              </p:cNvCxnSpPr>
              <p:nvPr/>
            </p:nvCxnSpPr>
            <p:spPr>
              <a:xfrm>
                <a:off x="3829446" y="2624240"/>
                <a:ext cx="856386" cy="7479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8" name="直接箭头连接符 267">
                <a:extLst>
                  <a:ext uri="{FF2B5EF4-FFF2-40B4-BE49-F238E27FC236}">
                    <a16:creationId xmlns:a16="http://schemas.microsoft.com/office/drawing/2014/main" id="{29892A37-E36F-7C54-57BD-BF95437A7F65}"/>
                  </a:ext>
                </a:extLst>
              </p:cNvPr>
              <p:cNvCxnSpPr>
                <a:cxnSpLocks/>
                <a:stCxn id="13" idx="6"/>
                <a:endCxn id="59" idx="2"/>
              </p:cNvCxnSpPr>
              <p:nvPr/>
            </p:nvCxnSpPr>
            <p:spPr>
              <a:xfrm>
                <a:off x="3829446" y="2624240"/>
                <a:ext cx="856386" cy="375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69" name="直接箭头连接符 268">
                <a:extLst>
                  <a:ext uri="{FF2B5EF4-FFF2-40B4-BE49-F238E27FC236}">
                    <a16:creationId xmlns:a16="http://schemas.microsoft.com/office/drawing/2014/main" id="{D033359D-4C43-2318-31EE-A1708F62AA62}"/>
                  </a:ext>
                </a:extLst>
              </p:cNvPr>
              <p:cNvCxnSpPr>
                <a:cxnSpLocks/>
                <a:stCxn id="14" idx="6"/>
                <a:endCxn id="59" idx="2"/>
              </p:cNvCxnSpPr>
              <p:nvPr/>
            </p:nvCxnSpPr>
            <p:spPr>
              <a:xfrm flipV="1">
                <a:off x="3829446" y="3000191"/>
                <a:ext cx="856386" cy="117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70" name="直接箭头连接符 269">
                <a:extLst>
                  <a:ext uri="{FF2B5EF4-FFF2-40B4-BE49-F238E27FC236}">
                    <a16:creationId xmlns:a16="http://schemas.microsoft.com/office/drawing/2014/main" id="{0920B1B1-6DA2-1CEC-3BF4-82A03DECAB4B}"/>
                  </a:ext>
                </a:extLst>
              </p:cNvPr>
              <p:cNvCxnSpPr>
                <a:cxnSpLocks/>
                <a:stCxn id="13" idx="6"/>
                <a:endCxn id="54" idx="2"/>
              </p:cNvCxnSpPr>
              <p:nvPr/>
            </p:nvCxnSpPr>
            <p:spPr>
              <a:xfrm flipV="1">
                <a:off x="3829446" y="2617890"/>
                <a:ext cx="856386" cy="635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87" name="直接箭头连接符 286">
                <a:extLst>
                  <a:ext uri="{FF2B5EF4-FFF2-40B4-BE49-F238E27FC236}">
                    <a16:creationId xmlns:a16="http://schemas.microsoft.com/office/drawing/2014/main" id="{3C6C1767-D2CC-7010-AEE5-35EBC93CA592}"/>
                  </a:ext>
                </a:extLst>
              </p:cNvPr>
              <p:cNvCxnSpPr>
                <a:cxnSpLocks/>
                <a:stCxn id="14" idx="6"/>
                <a:endCxn id="84" idx="2"/>
              </p:cNvCxnSpPr>
              <p:nvPr/>
            </p:nvCxnSpPr>
            <p:spPr>
              <a:xfrm>
                <a:off x="3829446" y="3001366"/>
                <a:ext cx="856385" cy="243679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88" name="直接箭头连接符 287">
                <a:extLst>
                  <a:ext uri="{FF2B5EF4-FFF2-40B4-BE49-F238E27FC236}">
                    <a16:creationId xmlns:a16="http://schemas.microsoft.com/office/drawing/2014/main" id="{769E86E0-7DE0-7332-51D8-8AC553AA5253}"/>
                  </a:ext>
                </a:extLst>
              </p:cNvPr>
              <p:cNvCxnSpPr>
                <a:cxnSpLocks/>
                <a:stCxn id="14" idx="6"/>
                <a:endCxn id="79" idx="2"/>
              </p:cNvCxnSpPr>
              <p:nvPr/>
            </p:nvCxnSpPr>
            <p:spPr>
              <a:xfrm>
                <a:off x="3829446" y="3001366"/>
                <a:ext cx="856385" cy="206484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89" name="直接箭头连接符 288">
                <a:extLst>
                  <a:ext uri="{FF2B5EF4-FFF2-40B4-BE49-F238E27FC236}">
                    <a16:creationId xmlns:a16="http://schemas.microsoft.com/office/drawing/2014/main" id="{26463DAA-A8DE-97C4-5757-9933D7DB02A4}"/>
                  </a:ext>
                </a:extLst>
              </p:cNvPr>
              <p:cNvCxnSpPr>
                <a:cxnSpLocks/>
                <a:stCxn id="14" idx="6"/>
                <a:endCxn id="74" idx="2"/>
              </p:cNvCxnSpPr>
              <p:nvPr/>
            </p:nvCxnSpPr>
            <p:spPr>
              <a:xfrm>
                <a:off x="3829446" y="3001366"/>
                <a:ext cx="856385" cy="168253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90" name="直接箭头连接符 289">
                <a:extLst>
                  <a:ext uri="{FF2B5EF4-FFF2-40B4-BE49-F238E27FC236}">
                    <a16:creationId xmlns:a16="http://schemas.microsoft.com/office/drawing/2014/main" id="{06729FA3-D410-A1FD-6C0B-6E11338033BB}"/>
                  </a:ext>
                </a:extLst>
              </p:cNvPr>
              <p:cNvCxnSpPr>
                <a:cxnSpLocks/>
                <a:stCxn id="14" idx="6"/>
                <a:endCxn id="69" idx="2"/>
              </p:cNvCxnSpPr>
              <p:nvPr/>
            </p:nvCxnSpPr>
            <p:spPr>
              <a:xfrm>
                <a:off x="3829446" y="3001366"/>
                <a:ext cx="856386" cy="130307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91" name="直接箭头连接符 290">
                <a:extLst>
                  <a:ext uri="{FF2B5EF4-FFF2-40B4-BE49-F238E27FC236}">
                    <a16:creationId xmlns:a16="http://schemas.microsoft.com/office/drawing/2014/main" id="{C7062C98-A9C3-24DD-0D59-2558AD2EB403}"/>
                  </a:ext>
                </a:extLst>
              </p:cNvPr>
              <p:cNvCxnSpPr>
                <a:cxnSpLocks/>
                <a:stCxn id="14" idx="6"/>
                <a:endCxn id="64" idx="2"/>
              </p:cNvCxnSpPr>
              <p:nvPr/>
            </p:nvCxnSpPr>
            <p:spPr>
              <a:xfrm>
                <a:off x="3829446" y="3001366"/>
                <a:ext cx="856386" cy="3707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92" name="直接箭头连接符 291">
                <a:extLst>
                  <a:ext uri="{FF2B5EF4-FFF2-40B4-BE49-F238E27FC236}">
                    <a16:creationId xmlns:a16="http://schemas.microsoft.com/office/drawing/2014/main" id="{46D995B3-CA8D-C69A-3730-9E04ECA4C987}"/>
                  </a:ext>
                </a:extLst>
              </p:cNvPr>
              <p:cNvCxnSpPr>
                <a:cxnSpLocks/>
                <a:stCxn id="14" idx="6"/>
                <a:endCxn id="54" idx="2"/>
              </p:cNvCxnSpPr>
              <p:nvPr/>
            </p:nvCxnSpPr>
            <p:spPr>
              <a:xfrm flipV="1">
                <a:off x="3829446" y="2617890"/>
                <a:ext cx="856386" cy="3834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293" name="直接箭头连接符 292">
                <a:extLst>
                  <a:ext uri="{FF2B5EF4-FFF2-40B4-BE49-F238E27FC236}">
                    <a16:creationId xmlns:a16="http://schemas.microsoft.com/office/drawing/2014/main" id="{F6A17375-B1CC-429B-BD79-F94CFA8DEE03}"/>
                  </a:ext>
                </a:extLst>
              </p:cNvPr>
              <p:cNvCxnSpPr>
                <a:cxnSpLocks/>
                <a:stCxn id="14" idx="6"/>
                <a:endCxn id="29" idx="2"/>
              </p:cNvCxnSpPr>
              <p:nvPr/>
            </p:nvCxnSpPr>
            <p:spPr>
              <a:xfrm flipV="1">
                <a:off x="3829446" y="2238422"/>
                <a:ext cx="856387" cy="76294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08" name="直接箭头连接符 307">
                <a:extLst>
                  <a:ext uri="{FF2B5EF4-FFF2-40B4-BE49-F238E27FC236}">
                    <a16:creationId xmlns:a16="http://schemas.microsoft.com/office/drawing/2014/main" id="{462870F2-AE3D-5393-7063-791CE28F1552}"/>
                  </a:ext>
                </a:extLst>
              </p:cNvPr>
              <p:cNvCxnSpPr>
                <a:cxnSpLocks/>
                <a:stCxn id="16" idx="6"/>
                <a:endCxn id="29" idx="2"/>
              </p:cNvCxnSpPr>
              <p:nvPr/>
            </p:nvCxnSpPr>
            <p:spPr>
              <a:xfrm flipV="1">
                <a:off x="3829446" y="2238422"/>
                <a:ext cx="856387" cy="207305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09" name="直接箭头连接符 308">
                <a:extLst>
                  <a:ext uri="{FF2B5EF4-FFF2-40B4-BE49-F238E27FC236}">
                    <a16:creationId xmlns:a16="http://schemas.microsoft.com/office/drawing/2014/main" id="{FD529687-A09C-615F-8B95-5FA40223992F}"/>
                  </a:ext>
                </a:extLst>
              </p:cNvPr>
              <p:cNvCxnSpPr>
                <a:cxnSpLocks/>
                <a:stCxn id="15" idx="6"/>
                <a:endCxn id="84" idx="2"/>
              </p:cNvCxnSpPr>
              <p:nvPr/>
            </p:nvCxnSpPr>
            <p:spPr>
              <a:xfrm>
                <a:off x="3829445" y="3378492"/>
                <a:ext cx="856386" cy="205966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0" name="直接箭头连接符 309">
                <a:extLst>
                  <a:ext uri="{FF2B5EF4-FFF2-40B4-BE49-F238E27FC236}">
                    <a16:creationId xmlns:a16="http://schemas.microsoft.com/office/drawing/2014/main" id="{B09B01F4-F3FA-7620-A423-5B206B33FF80}"/>
                  </a:ext>
                </a:extLst>
              </p:cNvPr>
              <p:cNvCxnSpPr>
                <a:cxnSpLocks/>
                <a:stCxn id="15" idx="6"/>
                <a:endCxn id="79" idx="2"/>
              </p:cNvCxnSpPr>
              <p:nvPr/>
            </p:nvCxnSpPr>
            <p:spPr>
              <a:xfrm>
                <a:off x="3829445" y="3378492"/>
                <a:ext cx="856386" cy="1687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1" name="直接箭头连接符 310">
                <a:extLst>
                  <a:ext uri="{FF2B5EF4-FFF2-40B4-BE49-F238E27FC236}">
                    <a16:creationId xmlns:a16="http://schemas.microsoft.com/office/drawing/2014/main" id="{F0699927-F096-591D-93A5-273A5831BB63}"/>
                  </a:ext>
                </a:extLst>
              </p:cNvPr>
              <p:cNvCxnSpPr>
                <a:cxnSpLocks/>
                <a:stCxn id="15" idx="6"/>
                <a:endCxn id="74" idx="2"/>
              </p:cNvCxnSpPr>
              <p:nvPr/>
            </p:nvCxnSpPr>
            <p:spPr>
              <a:xfrm>
                <a:off x="3829445" y="3378492"/>
                <a:ext cx="856386" cy="130541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2" name="直接箭头连接符 311">
                <a:extLst>
                  <a:ext uri="{FF2B5EF4-FFF2-40B4-BE49-F238E27FC236}">
                    <a16:creationId xmlns:a16="http://schemas.microsoft.com/office/drawing/2014/main" id="{47A17FB5-F118-4DC6-1610-5A775B114985}"/>
                  </a:ext>
                </a:extLst>
              </p:cNvPr>
              <p:cNvCxnSpPr>
                <a:cxnSpLocks/>
                <a:stCxn id="15" idx="6"/>
                <a:endCxn id="69" idx="2"/>
              </p:cNvCxnSpPr>
              <p:nvPr/>
            </p:nvCxnSpPr>
            <p:spPr>
              <a:xfrm>
                <a:off x="3829445" y="3378492"/>
                <a:ext cx="856387" cy="92594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3" name="直接箭头连接符 312">
                <a:extLst>
                  <a:ext uri="{FF2B5EF4-FFF2-40B4-BE49-F238E27FC236}">
                    <a16:creationId xmlns:a16="http://schemas.microsoft.com/office/drawing/2014/main" id="{C37CE69D-37E8-8FF3-77BA-29E4617DA20D}"/>
                  </a:ext>
                </a:extLst>
              </p:cNvPr>
              <p:cNvCxnSpPr>
                <a:cxnSpLocks/>
                <a:stCxn id="15" idx="6"/>
                <a:endCxn id="64" idx="2"/>
              </p:cNvCxnSpPr>
              <p:nvPr/>
            </p:nvCxnSpPr>
            <p:spPr>
              <a:xfrm flipV="1">
                <a:off x="3829445" y="3372142"/>
                <a:ext cx="856387" cy="635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4" name="直接箭头连接符 313">
                <a:extLst>
                  <a:ext uri="{FF2B5EF4-FFF2-40B4-BE49-F238E27FC236}">
                    <a16:creationId xmlns:a16="http://schemas.microsoft.com/office/drawing/2014/main" id="{7459D704-7E11-E352-DD1A-42EE4A9A86B6}"/>
                  </a:ext>
                </a:extLst>
              </p:cNvPr>
              <p:cNvCxnSpPr>
                <a:cxnSpLocks/>
                <a:stCxn id="15" idx="6"/>
                <a:endCxn id="59" idx="2"/>
              </p:cNvCxnSpPr>
              <p:nvPr/>
            </p:nvCxnSpPr>
            <p:spPr>
              <a:xfrm flipV="1">
                <a:off x="3829445" y="3000191"/>
                <a:ext cx="856387" cy="378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5" name="直接箭头连接符 314">
                <a:extLst>
                  <a:ext uri="{FF2B5EF4-FFF2-40B4-BE49-F238E27FC236}">
                    <a16:creationId xmlns:a16="http://schemas.microsoft.com/office/drawing/2014/main" id="{6E841A83-3A20-49A1-9780-474AB715DCD5}"/>
                  </a:ext>
                </a:extLst>
              </p:cNvPr>
              <p:cNvCxnSpPr>
                <a:cxnSpLocks/>
                <a:stCxn id="15" idx="6"/>
                <a:endCxn id="54" idx="2"/>
              </p:cNvCxnSpPr>
              <p:nvPr/>
            </p:nvCxnSpPr>
            <p:spPr>
              <a:xfrm flipV="1">
                <a:off x="3829445" y="2617890"/>
                <a:ext cx="856387" cy="7606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16" name="直接箭头连接符 315">
                <a:extLst>
                  <a:ext uri="{FF2B5EF4-FFF2-40B4-BE49-F238E27FC236}">
                    <a16:creationId xmlns:a16="http://schemas.microsoft.com/office/drawing/2014/main" id="{6F22BE14-BDF9-14E0-22A4-64A34CF3A3F6}"/>
                  </a:ext>
                </a:extLst>
              </p:cNvPr>
              <p:cNvCxnSpPr>
                <a:cxnSpLocks/>
                <a:stCxn id="15" idx="6"/>
                <a:endCxn id="29" idx="2"/>
              </p:cNvCxnSpPr>
              <p:nvPr/>
            </p:nvCxnSpPr>
            <p:spPr>
              <a:xfrm flipV="1">
                <a:off x="3829445" y="2238422"/>
                <a:ext cx="856388" cy="114007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35" name="直接箭头连接符 334">
                <a:extLst>
                  <a:ext uri="{FF2B5EF4-FFF2-40B4-BE49-F238E27FC236}">
                    <a16:creationId xmlns:a16="http://schemas.microsoft.com/office/drawing/2014/main" id="{F3BD6AFF-9710-C0B3-85ED-71BAFCAE2FC2}"/>
                  </a:ext>
                </a:extLst>
              </p:cNvPr>
              <p:cNvCxnSpPr>
                <a:cxnSpLocks/>
                <a:stCxn id="17" idx="6"/>
                <a:endCxn id="84" idx="2"/>
              </p:cNvCxnSpPr>
              <p:nvPr/>
            </p:nvCxnSpPr>
            <p:spPr>
              <a:xfrm>
                <a:off x="3829446" y="4688601"/>
                <a:ext cx="856385" cy="74955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36" name="直接箭头连接符 335">
                <a:extLst>
                  <a:ext uri="{FF2B5EF4-FFF2-40B4-BE49-F238E27FC236}">
                    <a16:creationId xmlns:a16="http://schemas.microsoft.com/office/drawing/2014/main" id="{B67DF563-3611-050A-0EA1-37CCA26F4689}"/>
                  </a:ext>
                </a:extLst>
              </p:cNvPr>
              <p:cNvCxnSpPr>
                <a:cxnSpLocks/>
                <a:stCxn id="17" idx="6"/>
                <a:endCxn id="79" idx="2"/>
              </p:cNvCxnSpPr>
              <p:nvPr/>
            </p:nvCxnSpPr>
            <p:spPr>
              <a:xfrm>
                <a:off x="3829446" y="4688601"/>
                <a:ext cx="856385" cy="37760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37" name="直接箭头连接符 336">
                <a:extLst>
                  <a:ext uri="{FF2B5EF4-FFF2-40B4-BE49-F238E27FC236}">
                    <a16:creationId xmlns:a16="http://schemas.microsoft.com/office/drawing/2014/main" id="{3A2EF1D3-2226-4013-BDB5-05A2BA5F35BD}"/>
                  </a:ext>
                </a:extLst>
              </p:cNvPr>
              <p:cNvCxnSpPr>
                <a:cxnSpLocks/>
                <a:stCxn id="17" idx="6"/>
                <a:endCxn id="74" idx="2"/>
              </p:cNvCxnSpPr>
              <p:nvPr/>
            </p:nvCxnSpPr>
            <p:spPr>
              <a:xfrm flipV="1">
                <a:off x="3829446" y="4683905"/>
                <a:ext cx="856385" cy="469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38" name="直接箭头连接符 337">
                <a:extLst>
                  <a:ext uri="{FF2B5EF4-FFF2-40B4-BE49-F238E27FC236}">
                    <a16:creationId xmlns:a16="http://schemas.microsoft.com/office/drawing/2014/main" id="{CB5D53AE-E6BA-DC50-B12A-5AAEF44E5B75}"/>
                  </a:ext>
                </a:extLst>
              </p:cNvPr>
              <p:cNvCxnSpPr>
                <a:cxnSpLocks/>
                <a:stCxn id="16" idx="6"/>
                <a:endCxn id="84" idx="2"/>
              </p:cNvCxnSpPr>
              <p:nvPr/>
            </p:nvCxnSpPr>
            <p:spPr>
              <a:xfrm>
                <a:off x="3829446" y="4311475"/>
                <a:ext cx="856385" cy="112668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39" name="直接箭头连接符 338">
                <a:extLst>
                  <a:ext uri="{FF2B5EF4-FFF2-40B4-BE49-F238E27FC236}">
                    <a16:creationId xmlns:a16="http://schemas.microsoft.com/office/drawing/2014/main" id="{4C78CC9D-0036-2B05-E7F8-3FB3DBD83A5E}"/>
                  </a:ext>
                </a:extLst>
              </p:cNvPr>
              <p:cNvCxnSpPr>
                <a:cxnSpLocks/>
                <a:stCxn id="16" idx="6"/>
                <a:endCxn id="79" idx="2"/>
              </p:cNvCxnSpPr>
              <p:nvPr/>
            </p:nvCxnSpPr>
            <p:spPr>
              <a:xfrm>
                <a:off x="3829446" y="4311475"/>
                <a:ext cx="856385" cy="75473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40" name="直接箭头连接符 339">
                <a:extLst>
                  <a:ext uri="{FF2B5EF4-FFF2-40B4-BE49-F238E27FC236}">
                    <a16:creationId xmlns:a16="http://schemas.microsoft.com/office/drawing/2014/main" id="{9BB4D5DE-B356-C59E-2528-77C1978D5180}"/>
                  </a:ext>
                </a:extLst>
              </p:cNvPr>
              <p:cNvCxnSpPr>
                <a:cxnSpLocks/>
                <a:stCxn id="16" idx="6"/>
                <a:endCxn id="74" idx="2"/>
              </p:cNvCxnSpPr>
              <p:nvPr/>
            </p:nvCxnSpPr>
            <p:spPr>
              <a:xfrm>
                <a:off x="3829446" y="4311475"/>
                <a:ext cx="856385" cy="37243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41" name="直接箭头连接符 340">
                <a:extLst>
                  <a:ext uri="{FF2B5EF4-FFF2-40B4-BE49-F238E27FC236}">
                    <a16:creationId xmlns:a16="http://schemas.microsoft.com/office/drawing/2014/main" id="{BA2C2E0F-8C69-2B61-369C-E7C374034CD1}"/>
                  </a:ext>
                </a:extLst>
              </p:cNvPr>
              <p:cNvCxnSpPr>
                <a:cxnSpLocks/>
                <a:stCxn id="16" idx="6"/>
                <a:endCxn id="69" idx="2"/>
              </p:cNvCxnSpPr>
              <p:nvPr/>
            </p:nvCxnSpPr>
            <p:spPr>
              <a:xfrm flipV="1">
                <a:off x="3829446" y="4304437"/>
                <a:ext cx="856386" cy="703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42" name="直接箭头连接符 341">
                <a:extLst>
                  <a:ext uri="{FF2B5EF4-FFF2-40B4-BE49-F238E27FC236}">
                    <a16:creationId xmlns:a16="http://schemas.microsoft.com/office/drawing/2014/main" id="{7CA355A2-2D45-1C31-C1AF-6E7D35FB9445}"/>
                  </a:ext>
                </a:extLst>
              </p:cNvPr>
              <p:cNvCxnSpPr>
                <a:cxnSpLocks/>
                <a:stCxn id="16" idx="6"/>
                <a:endCxn id="64" idx="2"/>
              </p:cNvCxnSpPr>
              <p:nvPr/>
            </p:nvCxnSpPr>
            <p:spPr>
              <a:xfrm flipV="1">
                <a:off x="3829446" y="3372142"/>
                <a:ext cx="856386" cy="93933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43" name="直接箭头连接符 342">
                <a:extLst>
                  <a:ext uri="{FF2B5EF4-FFF2-40B4-BE49-F238E27FC236}">
                    <a16:creationId xmlns:a16="http://schemas.microsoft.com/office/drawing/2014/main" id="{AE925E0B-04EA-2095-DB20-886AAD6101CC}"/>
                  </a:ext>
                </a:extLst>
              </p:cNvPr>
              <p:cNvCxnSpPr>
                <a:cxnSpLocks/>
                <a:stCxn id="16" idx="6"/>
                <a:endCxn id="59" idx="2"/>
              </p:cNvCxnSpPr>
              <p:nvPr/>
            </p:nvCxnSpPr>
            <p:spPr>
              <a:xfrm flipV="1">
                <a:off x="3829446" y="3000191"/>
                <a:ext cx="856386" cy="13112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44" name="直接箭头连接符 343">
                <a:extLst>
                  <a:ext uri="{FF2B5EF4-FFF2-40B4-BE49-F238E27FC236}">
                    <a16:creationId xmlns:a16="http://schemas.microsoft.com/office/drawing/2014/main" id="{B2DA7FE9-CACE-DA05-E8BB-32E3694DE60A}"/>
                  </a:ext>
                </a:extLst>
              </p:cNvPr>
              <p:cNvCxnSpPr>
                <a:cxnSpLocks/>
                <a:stCxn id="16" idx="6"/>
                <a:endCxn id="54" idx="2"/>
              </p:cNvCxnSpPr>
              <p:nvPr/>
            </p:nvCxnSpPr>
            <p:spPr>
              <a:xfrm flipV="1">
                <a:off x="3829446" y="2617890"/>
                <a:ext cx="856386" cy="169358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59" name="直接箭头连接符 358">
                <a:extLst>
                  <a:ext uri="{FF2B5EF4-FFF2-40B4-BE49-F238E27FC236}">
                    <a16:creationId xmlns:a16="http://schemas.microsoft.com/office/drawing/2014/main" id="{07A81877-B858-0ACB-1291-B7B51D0CF19A}"/>
                  </a:ext>
                </a:extLst>
              </p:cNvPr>
              <p:cNvCxnSpPr>
                <a:cxnSpLocks/>
                <a:stCxn id="17" idx="6"/>
                <a:endCxn id="69" idx="2"/>
              </p:cNvCxnSpPr>
              <p:nvPr/>
            </p:nvCxnSpPr>
            <p:spPr>
              <a:xfrm flipV="1">
                <a:off x="3829446" y="4304437"/>
                <a:ext cx="856386" cy="3841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60" name="直接箭头连接符 359">
                <a:extLst>
                  <a:ext uri="{FF2B5EF4-FFF2-40B4-BE49-F238E27FC236}">
                    <a16:creationId xmlns:a16="http://schemas.microsoft.com/office/drawing/2014/main" id="{79350E94-629A-678F-2B7C-972B55130E75}"/>
                  </a:ext>
                </a:extLst>
              </p:cNvPr>
              <p:cNvCxnSpPr>
                <a:cxnSpLocks/>
                <a:stCxn id="17" idx="6"/>
                <a:endCxn id="64" idx="2"/>
              </p:cNvCxnSpPr>
              <p:nvPr/>
            </p:nvCxnSpPr>
            <p:spPr>
              <a:xfrm flipV="1">
                <a:off x="3829446" y="3372142"/>
                <a:ext cx="856386" cy="131645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61" name="直接箭头连接符 360">
                <a:extLst>
                  <a:ext uri="{FF2B5EF4-FFF2-40B4-BE49-F238E27FC236}">
                    <a16:creationId xmlns:a16="http://schemas.microsoft.com/office/drawing/2014/main" id="{F38FE110-82EA-B670-7156-31F9D49B9484}"/>
                  </a:ext>
                </a:extLst>
              </p:cNvPr>
              <p:cNvCxnSpPr>
                <a:cxnSpLocks/>
                <a:stCxn id="17" idx="6"/>
                <a:endCxn id="59" idx="2"/>
              </p:cNvCxnSpPr>
              <p:nvPr/>
            </p:nvCxnSpPr>
            <p:spPr>
              <a:xfrm flipV="1">
                <a:off x="3829446" y="3000191"/>
                <a:ext cx="856386" cy="168841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62" name="直接箭头连接符 361">
                <a:extLst>
                  <a:ext uri="{FF2B5EF4-FFF2-40B4-BE49-F238E27FC236}">
                    <a16:creationId xmlns:a16="http://schemas.microsoft.com/office/drawing/2014/main" id="{478825BB-C986-8396-6772-853825024633}"/>
                  </a:ext>
                </a:extLst>
              </p:cNvPr>
              <p:cNvCxnSpPr>
                <a:cxnSpLocks/>
                <a:stCxn id="17" idx="6"/>
                <a:endCxn id="54" idx="2"/>
              </p:cNvCxnSpPr>
              <p:nvPr/>
            </p:nvCxnSpPr>
            <p:spPr>
              <a:xfrm flipV="1">
                <a:off x="3829446" y="2617890"/>
                <a:ext cx="856386" cy="207071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63" name="直接箭头连接符 362">
                <a:extLst>
                  <a:ext uri="{FF2B5EF4-FFF2-40B4-BE49-F238E27FC236}">
                    <a16:creationId xmlns:a16="http://schemas.microsoft.com/office/drawing/2014/main" id="{9361FEA5-5A00-578C-AA48-D0D259C1D913}"/>
                  </a:ext>
                </a:extLst>
              </p:cNvPr>
              <p:cNvCxnSpPr>
                <a:cxnSpLocks/>
                <a:stCxn id="17" idx="6"/>
                <a:endCxn id="29" idx="2"/>
              </p:cNvCxnSpPr>
              <p:nvPr/>
            </p:nvCxnSpPr>
            <p:spPr>
              <a:xfrm flipV="1">
                <a:off x="3829446" y="2238422"/>
                <a:ext cx="856387" cy="245017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85" name="直接箭头连接符 384">
                <a:extLst>
                  <a:ext uri="{FF2B5EF4-FFF2-40B4-BE49-F238E27FC236}">
                    <a16:creationId xmlns:a16="http://schemas.microsoft.com/office/drawing/2014/main" id="{F69E049C-D1D0-3999-3E6A-578653F450CE}"/>
                  </a:ext>
                </a:extLst>
              </p:cNvPr>
              <p:cNvCxnSpPr>
                <a:cxnSpLocks/>
                <a:stCxn id="18" idx="6"/>
                <a:endCxn id="69" idx="2"/>
              </p:cNvCxnSpPr>
              <p:nvPr/>
            </p:nvCxnSpPr>
            <p:spPr>
              <a:xfrm flipV="1">
                <a:off x="3829445" y="4304437"/>
                <a:ext cx="856387" cy="76129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86" name="直接箭头连接符 385">
                <a:extLst>
                  <a:ext uri="{FF2B5EF4-FFF2-40B4-BE49-F238E27FC236}">
                    <a16:creationId xmlns:a16="http://schemas.microsoft.com/office/drawing/2014/main" id="{28F53FF8-6518-D78A-091A-D2CEAE2F297A}"/>
                  </a:ext>
                </a:extLst>
              </p:cNvPr>
              <p:cNvCxnSpPr>
                <a:cxnSpLocks/>
                <a:stCxn id="18" idx="6"/>
                <a:endCxn id="64" idx="2"/>
              </p:cNvCxnSpPr>
              <p:nvPr/>
            </p:nvCxnSpPr>
            <p:spPr>
              <a:xfrm flipV="1">
                <a:off x="3829445" y="3372142"/>
                <a:ext cx="856387" cy="169358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87" name="直接箭头连接符 386">
                <a:extLst>
                  <a:ext uri="{FF2B5EF4-FFF2-40B4-BE49-F238E27FC236}">
                    <a16:creationId xmlns:a16="http://schemas.microsoft.com/office/drawing/2014/main" id="{01F2223A-7C5E-BC72-8E8A-4C9C31617EA4}"/>
                  </a:ext>
                </a:extLst>
              </p:cNvPr>
              <p:cNvCxnSpPr>
                <a:cxnSpLocks/>
                <a:stCxn id="18" idx="6"/>
                <a:endCxn id="59" idx="2"/>
              </p:cNvCxnSpPr>
              <p:nvPr/>
            </p:nvCxnSpPr>
            <p:spPr>
              <a:xfrm flipV="1">
                <a:off x="3829445" y="3000191"/>
                <a:ext cx="856387" cy="206553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88" name="直接箭头连接符 387">
                <a:extLst>
                  <a:ext uri="{FF2B5EF4-FFF2-40B4-BE49-F238E27FC236}">
                    <a16:creationId xmlns:a16="http://schemas.microsoft.com/office/drawing/2014/main" id="{BBD2AC22-ECE9-2C52-27C0-AD29DE7050B0}"/>
                  </a:ext>
                </a:extLst>
              </p:cNvPr>
              <p:cNvCxnSpPr>
                <a:cxnSpLocks/>
                <a:stCxn id="18" idx="6"/>
                <a:endCxn id="54" idx="2"/>
              </p:cNvCxnSpPr>
              <p:nvPr/>
            </p:nvCxnSpPr>
            <p:spPr>
              <a:xfrm flipV="1">
                <a:off x="3829445" y="2617890"/>
                <a:ext cx="856387" cy="244783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389" name="直接箭头连接符 388">
                <a:extLst>
                  <a:ext uri="{FF2B5EF4-FFF2-40B4-BE49-F238E27FC236}">
                    <a16:creationId xmlns:a16="http://schemas.microsoft.com/office/drawing/2014/main" id="{CC76FD1B-47FC-FFEA-1B8B-E81F7257EB47}"/>
                  </a:ext>
                </a:extLst>
              </p:cNvPr>
              <p:cNvCxnSpPr>
                <a:cxnSpLocks/>
                <a:stCxn id="18" idx="6"/>
                <a:endCxn id="29" idx="2"/>
              </p:cNvCxnSpPr>
              <p:nvPr/>
            </p:nvCxnSpPr>
            <p:spPr>
              <a:xfrm flipV="1">
                <a:off x="3829445" y="2238422"/>
                <a:ext cx="856388" cy="282730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02" name="直接箭头连接符 401">
                <a:extLst>
                  <a:ext uri="{FF2B5EF4-FFF2-40B4-BE49-F238E27FC236}">
                    <a16:creationId xmlns:a16="http://schemas.microsoft.com/office/drawing/2014/main" id="{3EB2701D-C3E4-B71A-6A3E-08F5F654EB1E}"/>
                  </a:ext>
                </a:extLst>
              </p:cNvPr>
              <p:cNvCxnSpPr>
                <a:cxnSpLocks/>
                <a:stCxn id="18" idx="6"/>
                <a:endCxn id="79" idx="2"/>
              </p:cNvCxnSpPr>
              <p:nvPr/>
            </p:nvCxnSpPr>
            <p:spPr>
              <a:xfrm>
                <a:off x="3829445" y="5065727"/>
                <a:ext cx="856386" cy="47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03" name="直接箭头连接符 402">
                <a:extLst>
                  <a:ext uri="{FF2B5EF4-FFF2-40B4-BE49-F238E27FC236}">
                    <a16:creationId xmlns:a16="http://schemas.microsoft.com/office/drawing/2014/main" id="{FB5568FB-EC34-2544-59B9-D7D9454327DF}"/>
                  </a:ext>
                </a:extLst>
              </p:cNvPr>
              <p:cNvCxnSpPr>
                <a:cxnSpLocks/>
                <a:stCxn id="18" idx="6"/>
                <a:endCxn id="74" idx="2"/>
              </p:cNvCxnSpPr>
              <p:nvPr/>
            </p:nvCxnSpPr>
            <p:spPr>
              <a:xfrm flipV="1">
                <a:off x="3829445" y="4683905"/>
                <a:ext cx="856386" cy="38182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10" name="直接箭头连接符 409">
                <a:extLst>
                  <a:ext uri="{FF2B5EF4-FFF2-40B4-BE49-F238E27FC236}">
                    <a16:creationId xmlns:a16="http://schemas.microsoft.com/office/drawing/2014/main" id="{CF56E41D-2D79-D051-6C19-2368B9F0747A}"/>
                  </a:ext>
                </a:extLst>
              </p:cNvPr>
              <p:cNvCxnSpPr>
                <a:cxnSpLocks/>
                <a:stCxn id="18" idx="6"/>
                <a:endCxn id="84" idx="2"/>
              </p:cNvCxnSpPr>
              <p:nvPr/>
            </p:nvCxnSpPr>
            <p:spPr>
              <a:xfrm>
                <a:off x="3829445" y="5065727"/>
                <a:ext cx="856386" cy="37243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545" name="组合 544">
              <a:extLst>
                <a:ext uri="{FF2B5EF4-FFF2-40B4-BE49-F238E27FC236}">
                  <a16:creationId xmlns:a16="http://schemas.microsoft.com/office/drawing/2014/main" id="{07C2D872-ECCF-FE32-7874-6B4AA6F243F6}"/>
                </a:ext>
              </a:extLst>
            </p:cNvPr>
            <p:cNvGrpSpPr/>
            <p:nvPr/>
          </p:nvGrpSpPr>
          <p:grpSpPr>
            <a:xfrm>
              <a:off x="4961017" y="2238422"/>
              <a:ext cx="751295" cy="3199735"/>
              <a:chOff x="4961017" y="2238422"/>
              <a:chExt cx="751295" cy="3199735"/>
            </a:xfrm>
          </p:grpSpPr>
          <p:cxnSp>
            <p:nvCxnSpPr>
              <p:cNvPr id="408" name="直接箭头连接符 407">
                <a:extLst>
                  <a:ext uri="{FF2B5EF4-FFF2-40B4-BE49-F238E27FC236}">
                    <a16:creationId xmlns:a16="http://schemas.microsoft.com/office/drawing/2014/main" id="{B2536FFB-3CC7-8732-8165-4B1F86ED975C}"/>
                  </a:ext>
                </a:extLst>
              </p:cNvPr>
              <p:cNvCxnSpPr>
                <a:cxnSpLocks/>
                <a:stCxn id="54" idx="6"/>
                <a:endCxn id="118" idx="2"/>
              </p:cNvCxnSpPr>
              <p:nvPr/>
            </p:nvCxnSpPr>
            <p:spPr>
              <a:xfrm>
                <a:off x="4961021" y="2617890"/>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09" name="直接箭头连接符 408">
                <a:extLst>
                  <a:ext uri="{FF2B5EF4-FFF2-40B4-BE49-F238E27FC236}">
                    <a16:creationId xmlns:a16="http://schemas.microsoft.com/office/drawing/2014/main" id="{6A0544F3-F056-98F4-0A5D-ADF37DABF3ED}"/>
                  </a:ext>
                </a:extLst>
              </p:cNvPr>
              <p:cNvCxnSpPr>
                <a:cxnSpLocks/>
                <a:stCxn id="29" idx="6"/>
                <a:endCxn id="143" idx="2"/>
              </p:cNvCxnSpPr>
              <p:nvPr/>
            </p:nvCxnSpPr>
            <p:spPr>
              <a:xfrm>
                <a:off x="4961022" y="223842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16" name="直接箭头连接符 415">
                <a:extLst>
                  <a:ext uri="{FF2B5EF4-FFF2-40B4-BE49-F238E27FC236}">
                    <a16:creationId xmlns:a16="http://schemas.microsoft.com/office/drawing/2014/main" id="{D9C3CE63-5CA7-66BD-CE6C-FEFC7B1F927E}"/>
                  </a:ext>
                </a:extLst>
              </p:cNvPr>
              <p:cNvCxnSpPr>
                <a:cxnSpLocks/>
                <a:stCxn id="54" idx="6"/>
                <a:endCxn id="123" idx="2"/>
              </p:cNvCxnSpPr>
              <p:nvPr/>
            </p:nvCxnSpPr>
            <p:spPr>
              <a:xfrm>
                <a:off x="4961021" y="2617890"/>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17" name="直接箭头连接符 416">
                <a:extLst>
                  <a:ext uri="{FF2B5EF4-FFF2-40B4-BE49-F238E27FC236}">
                    <a16:creationId xmlns:a16="http://schemas.microsoft.com/office/drawing/2014/main" id="{E47BE463-9C86-C52C-37C2-E9594816000B}"/>
                  </a:ext>
                </a:extLst>
              </p:cNvPr>
              <p:cNvCxnSpPr>
                <a:cxnSpLocks/>
                <a:stCxn id="54" idx="6"/>
                <a:endCxn id="128" idx="2"/>
              </p:cNvCxnSpPr>
              <p:nvPr/>
            </p:nvCxnSpPr>
            <p:spPr>
              <a:xfrm>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18" name="直接箭头连接符 417">
                <a:extLst>
                  <a:ext uri="{FF2B5EF4-FFF2-40B4-BE49-F238E27FC236}">
                    <a16:creationId xmlns:a16="http://schemas.microsoft.com/office/drawing/2014/main" id="{028989F4-0F17-6BAB-ACC4-D0D9D272B080}"/>
                  </a:ext>
                </a:extLst>
              </p:cNvPr>
              <p:cNvCxnSpPr>
                <a:cxnSpLocks/>
                <a:stCxn id="54" idx="6"/>
                <a:endCxn id="133" idx="2"/>
              </p:cNvCxnSpPr>
              <p:nvPr/>
            </p:nvCxnSpPr>
            <p:spPr>
              <a:xfrm>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19" name="直接箭头连接符 418">
                <a:extLst>
                  <a:ext uri="{FF2B5EF4-FFF2-40B4-BE49-F238E27FC236}">
                    <a16:creationId xmlns:a16="http://schemas.microsoft.com/office/drawing/2014/main" id="{301111A3-F9C9-4174-61A5-000BDA15DB38}"/>
                  </a:ext>
                </a:extLst>
              </p:cNvPr>
              <p:cNvCxnSpPr>
                <a:cxnSpLocks/>
                <a:stCxn id="54" idx="6"/>
                <a:endCxn id="138" idx="2"/>
              </p:cNvCxnSpPr>
              <p:nvPr/>
            </p:nvCxnSpPr>
            <p:spPr>
              <a:xfrm>
                <a:off x="4961021" y="2617890"/>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0" name="直接箭头连接符 419">
                <a:extLst>
                  <a:ext uri="{FF2B5EF4-FFF2-40B4-BE49-F238E27FC236}">
                    <a16:creationId xmlns:a16="http://schemas.microsoft.com/office/drawing/2014/main" id="{97620BD7-E65A-36E0-B6AF-B88A8E8B6DFF}"/>
                  </a:ext>
                </a:extLst>
              </p:cNvPr>
              <p:cNvCxnSpPr>
                <a:cxnSpLocks/>
                <a:stCxn id="54" idx="6"/>
                <a:endCxn id="143" idx="2"/>
              </p:cNvCxnSpPr>
              <p:nvPr/>
            </p:nvCxnSpPr>
            <p:spPr>
              <a:xfrm flipV="1">
                <a:off x="4961021" y="2238422"/>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1" name="直接箭头连接符 420">
                <a:extLst>
                  <a:ext uri="{FF2B5EF4-FFF2-40B4-BE49-F238E27FC236}">
                    <a16:creationId xmlns:a16="http://schemas.microsoft.com/office/drawing/2014/main" id="{5926A977-0A88-CC8C-A725-AA012850C394}"/>
                  </a:ext>
                </a:extLst>
              </p:cNvPr>
              <p:cNvCxnSpPr>
                <a:cxnSpLocks/>
                <a:stCxn id="29" idx="6"/>
                <a:endCxn id="108" idx="2"/>
              </p:cNvCxnSpPr>
              <p:nvPr/>
            </p:nvCxnSpPr>
            <p:spPr>
              <a:xfrm>
                <a:off x="4961022"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2" name="直接箭头连接符 421">
                <a:extLst>
                  <a:ext uri="{FF2B5EF4-FFF2-40B4-BE49-F238E27FC236}">
                    <a16:creationId xmlns:a16="http://schemas.microsoft.com/office/drawing/2014/main" id="{7D8AADE7-9416-BF3A-3D15-5EAB335B29B2}"/>
                  </a:ext>
                </a:extLst>
              </p:cNvPr>
              <p:cNvCxnSpPr>
                <a:cxnSpLocks/>
                <a:stCxn id="29" idx="6"/>
                <a:endCxn id="113" idx="2"/>
              </p:cNvCxnSpPr>
              <p:nvPr/>
            </p:nvCxnSpPr>
            <p:spPr>
              <a:xfrm>
                <a:off x="4961022" y="2238422"/>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3" name="直接箭头连接符 422">
                <a:extLst>
                  <a:ext uri="{FF2B5EF4-FFF2-40B4-BE49-F238E27FC236}">
                    <a16:creationId xmlns:a16="http://schemas.microsoft.com/office/drawing/2014/main" id="{D2CEEDA2-AA2E-682A-AB96-C1910F93649C}"/>
                  </a:ext>
                </a:extLst>
              </p:cNvPr>
              <p:cNvCxnSpPr>
                <a:cxnSpLocks/>
                <a:stCxn id="29" idx="6"/>
                <a:endCxn id="118" idx="2"/>
              </p:cNvCxnSpPr>
              <p:nvPr/>
            </p:nvCxnSpPr>
            <p:spPr>
              <a:xfrm>
                <a:off x="4961022" y="2238422"/>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4" name="直接箭头连接符 423">
                <a:extLst>
                  <a:ext uri="{FF2B5EF4-FFF2-40B4-BE49-F238E27FC236}">
                    <a16:creationId xmlns:a16="http://schemas.microsoft.com/office/drawing/2014/main" id="{CFE05E83-0F72-8D47-6DBE-0D0E70850F20}"/>
                  </a:ext>
                </a:extLst>
              </p:cNvPr>
              <p:cNvCxnSpPr>
                <a:cxnSpLocks/>
                <a:stCxn id="29" idx="6"/>
                <a:endCxn id="123" idx="2"/>
              </p:cNvCxnSpPr>
              <p:nvPr/>
            </p:nvCxnSpPr>
            <p:spPr>
              <a:xfrm>
                <a:off x="4961022"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5" name="直接箭头连接符 424">
                <a:extLst>
                  <a:ext uri="{FF2B5EF4-FFF2-40B4-BE49-F238E27FC236}">
                    <a16:creationId xmlns:a16="http://schemas.microsoft.com/office/drawing/2014/main" id="{B223EC28-F4E6-64F3-5D52-7B3FD6BFA77A}"/>
                  </a:ext>
                </a:extLst>
              </p:cNvPr>
              <p:cNvCxnSpPr>
                <a:cxnSpLocks/>
                <a:stCxn id="29" idx="6"/>
                <a:endCxn id="128" idx="2"/>
              </p:cNvCxnSpPr>
              <p:nvPr/>
            </p:nvCxnSpPr>
            <p:spPr>
              <a:xfrm>
                <a:off x="4961022" y="2238422"/>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6" name="直接箭头连接符 425">
                <a:extLst>
                  <a:ext uri="{FF2B5EF4-FFF2-40B4-BE49-F238E27FC236}">
                    <a16:creationId xmlns:a16="http://schemas.microsoft.com/office/drawing/2014/main" id="{50F8007D-FF10-7627-4B2F-381C6A60389A}"/>
                  </a:ext>
                </a:extLst>
              </p:cNvPr>
              <p:cNvCxnSpPr>
                <a:cxnSpLocks/>
                <a:stCxn id="29" idx="6"/>
                <a:endCxn id="133" idx="2"/>
              </p:cNvCxnSpPr>
              <p:nvPr/>
            </p:nvCxnSpPr>
            <p:spPr>
              <a:xfrm>
                <a:off x="4961022" y="2238422"/>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27" name="直接箭头连接符 426">
                <a:extLst>
                  <a:ext uri="{FF2B5EF4-FFF2-40B4-BE49-F238E27FC236}">
                    <a16:creationId xmlns:a16="http://schemas.microsoft.com/office/drawing/2014/main" id="{2710FD97-34B5-89C0-6192-023A8033E2E3}"/>
                  </a:ext>
                </a:extLst>
              </p:cNvPr>
              <p:cNvCxnSpPr>
                <a:cxnSpLocks/>
                <a:stCxn id="29" idx="6"/>
                <a:endCxn id="138" idx="2"/>
              </p:cNvCxnSpPr>
              <p:nvPr/>
            </p:nvCxnSpPr>
            <p:spPr>
              <a:xfrm>
                <a:off x="4961022" y="2238422"/>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56" name="直接箭头连接符 455">
                <a:extLst>
                  <a:ext uri="{FF2B5EF4-FFF2-40B4-BE49-F238E27FC236}">
                    <a16:creationId xmlns:a16="http://schemas.microsoft.com/office/drawing/2014/main" id="{BF6EC138-8C45-DD4D-1C9D-0F32C5AF7ACE}"/>
                  </a:ext>
                </a:extLst>
              </p:cNvPr>
              <p:cNvCxnSpPr>
                <a:cxnSpLocks/>
                <a:stCxn id="59" idx="6"/>
                <a:endCxn id="128" idx="2"/>
              </p:cNvCxnSpPr>
              <p:nvPr/>
            </p:nvCxnSpPr>
            <p:spPr>
              <a:xfrm>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57" name="直接箭头连接符 456">
                <a:extLst>
                  <a:ext uri="{FF2B5EF4-FFF2-40B4-BE49-F238E27FC236}">
                    <a16:creationId xmlns:a16="http://schemas.microsoft.com/office/drawing/2014/main" id="{71D20ABC-1675-1607-8476-ADAFAA9841AD}"/>
                  </a:ext>
                </a:extLst>
              </p:cNvPr>
              <p:cNvCxnSpPr>
                <a:cxnSpLocks/>
                <a:stCxn id="59" idx="6"/>
                <a:endCxn id="133" idx="2"/>
              </p:cNvCxnSpPr>
              <p:nvPr/>
            </p:nvCxnSpPr>
            <p:spPr>
              <a:xfrm>
                <a:off x="4961021" y="3000191"/>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58" name="直接箭头连接符 457">
                <a:extLst>
                  <a:ext uri="{FF2B5EF4-FFF2-40B4-BE49-F238E27FC236}">
                    <a16:creationId xmlns:a16="http://schemas.microsoft.com/office/drawing/2014/main" id="{58FA5082-3C44-8813-D747-7EEFB192E03C}"/>
                  </a:ext>
                </a:extLst>
              </p:cNvPr>
              <p:cNvCxnSpPr>
                <a:cxnSpLocks/>
                <a:stCxn id="59" idx="6"/>
                <a:endCxn id="138" idx="2"/>
              </p:cNvCxnSpPr>
              <p:nvPr/>
            </p:nvCxnSpPr>
            <p:spPr>
              <a:xfrm flipV="1">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59" name="直接箭头连接符 458">
                <a:extLst>
                  <a:ext uri="{FF2B5EF4-FFF2-40B4-BE49-F238E27FC236}">
                    <a16:creationId xmlns:a16="http://schemas.microsoft.com/office/drawing/2014/main" id="{7332A2F7-93CD-C82C-45E5-BE6A0C27D082}"/>
                  </a:ext>
                </a:extLst>
              </p:cNvPr>
              <p:cNvCxnSpPr>
                <a:cxnSpLocks/>
                <a:stCxn id="59" idx="6"/>
                <a:endCxn id="143" idx="2"/>
              </p:cNvCxnSpPr>
              <p:nvPr/>
            </p:nvCxnSpPr>
            <p:spPr>
              <a:xfrm flipV="1">
                <a:off x="4961021" y="2238422"/>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60" name="直接箭头连接符 459">
                <a:extLst>
                  <a:ext uri="{FF2B5EF4-FFF2-40B4-BE49-F238E27FC236}">
                    <a16:creationId xmlns:a16="http://schemas.microsoft.com/office/drawing/2014/main" id="{72DE62C2-53CD-C4F2-366D-600AF3E2D596}"/>
                  </a:ext>
                </a:extLst>
              </p:cNvPr>
              <p:cNvCxnSpPr>
                <a:cxnSpLocks/>
                <a:stCxn id="54" idx="6"/>
                <a:endCxn id="108" idx="2"/>
              </p:cNvCxnSpPr>
              <p:nvPr/>
            </p:nvCxnSpPr>
            <p:spPr>
              <a:xfrm>
                <a:off x="4961021" y="2617890"/>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61" name="直接箭头连接符 460">
                <a:extLst>
                  <a:ext uri="{FF2B5EF4-FFF2-40B4-BE49-F238E27FC236}">
                    <a16:creationId xmlns:a16="http://schemas.microsoft.com/office/drawing/2014/main" id="{613ABE2D-0EF1-4FC8-0C07-EAD201D71CC7}"/>
                  </a:ext>
                </a:extLst>
              </p:cNvPr>
              <p:cNvCxnSpPr>
                <a:cxnSpLocks/>
                <a:stCxn id="54" idx="6"/>
                <a:endCxn id="113" idx="2"/>
              </p:cNvCxnSpPr>
              <p:nvPr/>
            </p:nvCxnSpPr>
            <p:spPr>
              <a:xfrm>
                <a:off x="4961021" y="2617890"/>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76" name="直接箭头连接符 475">
                <a:extLst>
                  <a:ext uri="{FF2B5EF4-FFF2-40B4-BE49-F238E27FC236}">
                    <a16:creationId xmlns:a16="http://schemas.microsoft.com/office/drawing/2014/main" id="{1A750165-92D2-3BE8-7072-E9B048D54FEC}"/>
                  </a:ext>
                </a:extLst>
              </p:cNvPr>
              <p:cNvCxnSpPr>
                <a:cxnSpLocks/>
                <a:stCxn id="64" idx="6"/>
                <a:endCxn id="108" idx="2"/>
              </p:cNvCxnSpPr>
              <p:nvPr/>
            </p:nvCxnSpPr>
            <p:spPr>
              <a:xfrm>
                <a:off x="4961021"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77" name="直接箭头连接符 476">
                <a:extLst>
                  <a:ext uri="{FF2B5EF4-FFF2-40B4-BE49-F238E27FC236}">
                    <a16:creationId xmlns:a16="http://schemas.microsoft.com/office/drawing/2014/main" id="{00AE70C5-4AA8-47D5-D070-5A1237EDD386}"/>
                  </a:ext>
                </a:extLst>
              </p:cNvPr>
              <p:cNvCxnSpPr>
                <a:cxnSpLocks/>
                <a:stCxn id="64" idx="6"/>
                <a:endCxn id="113" idx="2"/>
              </p:cNvCxnSpPr>
              <p:nvPr/>
            </p:nvCxnSpPr>
            <p:spPr>
              <a:xfrm>
                <a:off x="4961021" y="3372142"/>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78" name="直接箭头连接符 477">
                <a:extLst>
                  <a:ext uri="{FF2B5EF4-FFF2-40B4-BE49-F238E27FC236}">
                    <a16:creationId xmlns:a16="http://schemas.microsoft.com/office/drawing/2014/main" id="{48689AE9-C8D5-ADDE-1E42-EE6C3ECB0EEC}"/>
                  </a:ext>
                </a:extLst>
              </p:cNvPr>
              <p:cNvCxnSpPr>
                <a:cxnSpLocks/>
                <a:stCxn id="59" idx="6"/>
                <a:endCxn id="108" idx="2"/>
              </p:cNvCxnSpPr>
              <p:nvPr/>
            </p:nvCxnSpPr>
            <p:spPr>
              <a:xfrm>
                <a:off x="4961021" y="3000191"/>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79" name="直接箭头连接符 478">
                <a:extLst>
                  <a:ext uri="{FF2B5EF4-FFF2-40B4-BE49-F238E27FC236}">
                    <a16:creationId xmlns:a16="http://schemas.microsoft.com/office/drawing/2014/main" id="{FB80BE5E-DE3E-4301-EC73-AE677CAFF9E0}"/>
                  </a:ext>
                </a:extLst>
              </p:cNvPr>
              <p:cNvCxnSpPr>
                <a:cxnSpLocks/>
                <a:stCxn id="59" idx="6"/>
                <a:endCxn id="113" idx="2"/>
              </p:cNvCxnSpPr>
              <p:nvPr/>
            </p:nvCxnSpPr>
            <p:spPr>
              <a:xfrm>
                <a:off x="4961021" y="3000191"/>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80" name="直接箭头连接符 479">
                <a:extLst>
                  <a:ext uri="{FF2B5EF4-FFF2-40B4-BE49-F238E27FC236}">
                    <a16:creationId xmlns:a16="http://schemas.microsoft.com/office/drawing/2014/main" id="{089B0EE5-4921-4DAC-58CD-B2A49E26E86C}"/>
                  </a:ext>
                </a:extLst>
              </p:cNvPr>
              <p:cNvCxnSpPr>
                <a:cxnSpLocks/>
                <a:stCxn id="59" idx="6"/>
                <a:endCxn id="118" idx="2"/>
              </p:cNvCxnSpPr>
              <p:nvPr/>
            </p:nvCxnSpPr>
            <p:spPr>
              <a:xfrm>
                <a:off x="4961021" y="3000191"/>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81" name="直接箭头连接符 480">
                <a:extLst>
                  <a:ext uri="{FF2B5EF4-FFF2-40B4-BE49-F238E27FC236}">
                    <a16:creationId xmlns:a16="http://schemas.microsoft.com/office/drawing/2014/main" id="{9C069F82-3D3E-16DD-B60B-604453FC3E57}"/>
                  </a:ext>
                </a:extLst>
              </p:cNvPr>
              <p:cNvCxnSpPr>
                <a:cxnSpLocks/>
                <a:stCxn id="59" idx="6"/>
                <a:endCxn id="123" idx="2"/>
              </p:cNvCxnSpPr>
              <p:nvPr/>
            </p:nvCxnSpPr>
            <p:spPr>
              <a:xfrm>
                <a:off x="4961021" y="3000191"/>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0" name="直接箭头连接符 489">
                <a:extLst>
                  <a:ext uri="{FF2B5EF4-FFF2-40B4-BE49-F238E27FC236}">
                    <a16:creationId xmlns:a16="http://schemas.microsoft.com/office/drawing/2014/main" id="{50944535-5215-3147-621D-175806BBFE0C}"/>
                  </a:ext>
                </a:extLst>
              </p:cNvPr>
              <p:cNvCxnSpPr>
                <a:cxnSpLocks/>
                <a:stCxn id="64" idx="6"/>
                <a:endCxn id="118" idx="2"/>
              </p:cNvCxnSpPr>
              <p:nvPr/>
            </p:nvCxnSpPr>
            <p:spPr>
              <a:xfrm>
                <a:off x="4961021" y="3372142"/>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1" name="直接箭头连接符 490">
                <a:extLst>
                  <a:ext uri="{FF2B5EF4-FFF2-40B4-BE49-F238E27FC236}">
                    <a16:creationId xmlns:a16="http://schemas.microsoft.com/office/drawing/2014/main" id="{9F3FBC36-CB18-DC79-774A-C1F77DDAAEDE}"/>
                  </a:ext>
                </a:extLst>
              </p:cNvPr>
              <p:cNvCxnSpPr>
                <a:cxnSpLocks/>
                <a:stCxn id="64" idx="6"/>
                <a:endCxn id="123" idx="2"/>
              </p:cNvCxnSpPr>
              <p:nvPr/>
            </p:nvCxnSpPr>
            <p:spPr>
              <a:xfrm>
                <a:off x="4961021"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2" name="直接箭头连接符 491">
                <a:extLst>
                  <a:ext uri="{FF2B5EF4-FFF2-40B4-BE49-F238E27FC236}">
                    <a16:creationId xmlns:a16="http://schemas.microsoft.com/office/drawing/2014/main" id="{E608E1DB-4FA7-4F20-AA69-938B8A74235D}"/>
                  </a:ext>
                </a:extLst>
              </p:cNvPr>
              <p:cNvCxnSpPr>
                <a:cxnSpLocks/>
                <a:stCxn id="64" idx="6"/>
                <a:endCxn id="128" idx="2"/>
              </p:cNvCxnSpPr>
              <p:nvPr/>
            </p:nvCxnSpPr>
            <p:spPr>
              <a:xfrm>
                <a:off x="4961021" y="337214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3" name="直接箭头连接符 492">
                <a:extLst>
                  <a:ext uri="{FF2B5EF4-FFF2-40B4-BE49-F238E27FC236}">
                    <a16:creationId xmlns:a16="http://schemas.microsoft.com/office/drawing/2014/main" id="{0D0DE389-8338-3688-4818-9726D339D15A}"/>
                  </a:ext>
                </a:extLst>
              </p:cNvPr>
              <p:cNvCxnSpPr>
                <a:cxnSpLocks/>
                <a:stCxn id="64" idx="6"/>
                <a:endCxn id="133" idx="2"/>
              </p:cNvCxnSpPr>
              <p:nvPr/>
            </p:nvCxnSpPr>
            <p:spPr>
              <a:xfrm flipV="1">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4" name="直接箭头连接符 493">
                <a:extLst>
                  <a:ext uri="{FF2B5EF4-FFF2-40B4-BE49-F238E27FC236}">
                    <a16:creationId xmlns:a16="http://schemas.microsoft.com/office/drawing/2014/main" id="{EF8A534D-8A3B-8425-236C-97BB91041799}"/>
                  </a:ext>
                </a:extLst>
              </p:cNvPr>
              <p:cNvCxnSpPr>
                <a:cxnSpLocks/>
                <a:stCxn id="64" idx="6"/>
                <a:endCxn id="138" idx="2"/>
              </p:cNvCxnSpPr>
              <p:nvPr/>
            </p:nvCxnSpPr>
            <p:spPr>
              <a:xfrm flipV="1">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95" name="直接箭头连接符 494">
                <a:extLst>
                  <a:ext uri="{FF2B5EF4-FFF2-40B4-BE49-F238E27FC236}">
                    <a16:creationId xmlns:a16="http://schemas.microsoft.com/office/drawing/2014/main" id="{802808DD-9F74-E71E-3596-7A58430787A0}"/>
                  </a:ext>
                </a:extLst>
              </p:cNvPr>
              <p:cNvCxnSpPr>
                <a:cxnSpLocks/>
                <a:stCxn id="64" idx="6"/>
                <a:endCxn id="143" idx="2"/>
              </p:cNvCxnSpPr>
              <p:nvPr/>
            </p:nvCxnSpPr>
            <p:spPr>
              <a:xfrm flipV="1">
                <a:off x="4961021" y="2238422"/>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2" name="直接箭头连接符 511">
                <a:extLst>
                  <a:ext uri="{FF2B5EF4-FFF2-40B4-BE49-F238E27FC236}">
                    <a16:creationId xmlns:a16="http://schemas.microsoft.com/office/drawing/2014/main" id="{D2B4E02F-8459-42CC-72F5-8509839ABFC2}"/>
                  </a:ext>
                </a:extLst>
              </p:cNvPr>
              <p:cNvCxnSpPr>
                <a:cxnSpLocks/>
              </p:cNvCxnSpPr>
              <p:nvPr/>
            </p:nvCxnSpPr>
            <p:spPr>
              <a:xfrm flipV="1">
                <a:off x="4961017" y="2992674"/>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3" name="直接箭头连接符 512">
                <a:extLst>
                  <a:ext uri="{FF2B5EF4-FFF2-40B4-BE49-F238E27FC236}">
                    <a16:creationId xmlns:a16="http://schemas.microsoft.com/office/drawing/2014/main" id="{0FF701D3-B768-AC2A-B7C6-AD5E8E4787A3}"/>
                  </a:ext>
                </a:extLst>
              </p:cNvPr>
              <p:cNvCxnSpPr>
                <a:cxnSpLocks/>
              </p:cNvCxnSpPr>
              <p:nvPr/>
            </p:nvCxnSpPr>
            <p:spPr>
              <a:xfrm flipV="1">
                <a:off x="4961018" y="543815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4" name="直接箭头连接符 513">
                <a:extLst>
                  <a:ext uri="{FF2B5EF4-FFF2-40B4-BE49-F238E27FC236}">
                    <a16:creationId xmlns:a16="http://schemas.microsoft.com/office/drawing/2014/main" id="{ED0FE5B6-BC8B-87C5-B15A-B2473C46EB26}"/>
                  </a:ext>
                </a:extLst>
              </p:cNvPr>
              <p:cNvCxnSpPr>
                <a:cxnSpLocks/>
              </p:cNvCxnSpPr>
              <p:nvPr/>
            </p:nvCxnSpPr>
            <p:spPr>
              <a:xfrm flipV="1">
                <a:off x="4961017" y="3372142"/>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5" name="直接箭头连接符 514">
                <a:extLst>
                  <a:ext uri="{FF2B5EF4-FFF2-40B4-BE49-F238E27FC236}">
                    <a16:creationId xmlns:a16="http://schemas.microsoft.com/office/drawing/2014/main" id="{8047259F-170D-E3D2-3B75-E390AA07DF71}"/>
                  </a:ext>
                </a:extLst>
              </p:cNvPr>
              <p:cNvCxnSpPr>
                <a:cxnSpLocks/>
              </p:cNvCxnSpPr>
              <p:nvPr/>
            </p:nvCxnSpPr>
            <p:spPr>
              <a:xfrm flipV="1">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6" name="直接箭头连接符 515">
                <a:extLst>
                  <a:ext uri="{FF2B5EF4-FFF2-40B4-BE49-F238E27FC236}">
                    <a16:creationId xmlns:a16="http://schemas.microsoft.com/office/drawing/2014/main" id="{DB9DEF05-5DEC-CDDD-C248-2638B0DDF4C5}"/>
                  </a:ext>
                </a:extLst>
              </p:cNvPr>
              <p:cNvCxnSpPr>
                <a:cxnSpLocks/>
              </p:cNvCxnSpPr>
              <p:nvPr/>
            </p:nvCxnSpPr>
            <p:spPr>
              <a:xfrm flipV="1">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7" name="直接箭头连接符 516">
                <a:extLst>
                  <a:ext uri="{FF2B5EF4-FFF2-40B4-BE49-F238E27FC236}">
                    <a16:creationId xmlns:a16="http://schemas.microsoft.com/office/drawing/2014/main" id="{D688CBA2-C27C-7D44-DB91-CC56B8878944}"/>
                  </a:ext>
                </a:extLst>
              </p:cNvPr>
              <p:cNvCxnSpPr>
                <a:cxnSpLocks/>
              </p:cNvCxnSpPr>
              <p:nvPr/>
            </p:nvCxnSpPr>
            <p:spPr>
              <a:xfrm flipV="1">
                <a:off x="4961017" y="5058689"/>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8" name="直接箭头连接符 517">
                <a:extLst>
                  <a:ext uri="{FF2B5EF4-FFF2-40B4-BE49-F238E27FC236}">
                    <a16:creationId xmlns:a16="http://schemas.microsoft.com/office/drawing/2014/main" id="{571880FB-417C-5EC3-1D9A-7688A0C7A12F}"/>
                  </a:ext>
                </a:extLst>
              </p:cNvPr>
              <p:cNvCxnSpPr>
                <a:cxnSpLocks/>
              </p:cNvCxnSpPr>
              <p:nvPr/>
            </p:nvCxnSpPr>
            <p:spPr>
              <a:xfrm>
                <a:off x="4961017" y="5058689"/>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19" name="直接箭头连接符 518">
                <a:extLst>
                  <a:ext uri="{FF2B5EF4-FFF2-40B4-BE49-F238E27FC236}">
                    <a16:creationId xmlns:a16="http://schemas.microsoft.com/office/drawing/2014/main" id="{BFA83BC2-D96D-CF28-ECDE-4171A39375DF}"/>
                  </a:ext>
                </a:extLst>
              </p:cNvPr>
              <p:cNvCxnSpPr>
                <a:cxnSpLocks/>
              </p:cNvCxnSpPr>
              <p:nvPr/>
            </p:nvCxnSpPr>
            <p:spPr>
              <a:xfrm flipV="1">
                <a:off x="4961018"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0" name="直接箭头连接符 519">
                <a:extLst>
                  <a:ext uri="{FF2B5EF4-FFF2-40B4-BE49-F238E27FC236}">
                    <a16:creationId xmlns:a16="http://schemas.microsoft.com/office/drawing/2014/main" id="{B9F5574F-AB06-04BA-9FC8-771EFE443858}"/>
                  </a:ext>
                </a:extLst>
              </p:cNvPr>
              <p:cNvCxnSpPr>
                <a:cxnSpLocks/>
              </p:cNvCxnSpPr>
              <p:nvPr/>
            </p:nvCxnSpPr>
            <p:spPr>
              <a:xfrm flipV="1">
                <a:off x="4961018" y="2610373"/>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1" name="直接箭头连接符 520">
                <a:extLst>
                  <a:ext uri="{FF2B5EF4-FFF2-40B4-BE49-F238E27FC236}">
                    <a16:creationId xmlns:a16="http://schemas.microsoft.com/office/drawing/2014/main" id="{B88B8920-DD04-35D6-12D7-A31AD7C0FA06}"/>
                  </a:ext>
                </a:extLst>
              </p:cNvPr>
              <p:cNvCxnSpPr>
                <a:cxnSpLocks/>
              </p:cNvCxnSpPr>
              <p:nvPr/>
            </p:nvCxnSpPr>
            <p:spPr>
              <a:xfrm flipV="1">
                <a:off x="4961018" y="2992674"/>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2" name="直接箭头连接符 521">
                <a:extLst>
                  <a:ext uri="{FF2B5EF4-FFF2-40B4-BE49-F238E27FC236}">
                    <a16:creationId xmlns:a16="http://schemas.microsoft.com/office/drawing/2014/main" id="{D17FB8E1-7535-B42E-5F52-B4BA3020BE06}"/>
                  </a:ext>
                </a:extLst>
              </p:cNvPr>
              <p:cNvCxnSpPr>
                <a:cxnSpLocks/>
              </p:cNvCxnSpPr>
              <p:nvPr/>
            </p:nvCxnSpPr>
            <p:spPr>
              <a:xfrm flipV="1">
                <a:off x="4961018"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3" name="直接箭头连接符 522">
                <a:extLst>
                  <a:ext uri="{FF2B5EF4-FFF2-40B4-BE49-F238E27FC236}">
                    <a16:creationId xmlns:a16="http://schemas.microsoft.com/office/drawing/2014/main" id="{16148CD3-18D8-8B61-D14F-3D3796439549}"/>
                  </a:ext>
                </a:extLst>
              </p:cNvPr>
              <p:cNvCxnSpPr>
                <a:cxnSpLocks/>
              </p:cNvCxnSpPr>
              <p:nvPr/>
            </p:nvCxnSpPr>
            <p:spPr>
              <a:xfrm flipV="1">
                <a:off x="4961018" y="4304437"/>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4" name="直接箭头连接符 523">
                <a:extLst>
                  <a:ext uri="{FF2B5EF4-FFF2-40B4-BE49-F238E27FC236}">
                    <a16:creationId xmlns:a16="http://schemas.microsoft.com/office/drawing/2014/main" id="{16CFA1DB-76E4-2E7C-E44F-94B364D1D243}"/>
                  </a:ext>
                </a:extLst>
              </p:cNvPr>
              <p:cNvCxnSpPr>
                <a:cxnSpLocks/>
              </p:cNvCxnSpPr>
              <p:nvPr/>
            </p:nvCxnSpPr>
            <p:spPr>
              <a:xfrm flipV="1">
                <a:off x="4961018" y="4676388"/>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5" name="直接箭头连接符 524">
                <a:extLst>
                  <a:ext uri="{FF2B5EF4-FFF2-40B4-BE49-F238E27FC236}">
                    <a16:creationId xmlns:a16="http://schemas.microsoft.com/office/drawing/2014/main" id="{DA47AC67-C8CD-9A5B-035F-48D5B3ADAF5F}"/>
                  </a:ext>
                </a:extLst>
              </p:cNvPr>
              <p:cNvCxnSpPr>
                <a:cxnSpLocks/>
              </p:cNvCxnSpPr>
              <p:nvPr/>
            </p:nvCxnSpPr>
            <p:spPr>
              <a:xfrm flipV="1">
                <a:off x="4961018" y="5058689"/>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6" name="直接箭头连接符 525">
                <a:extLst>
                  <a:ext uri="{FF2B5EF4-FFF2-40B4-BE49-F238E27FC236}">
                    <a16:creationId xmlns:a16="http://schemas.microsoft.com/office/drawing/2014/main" id="{04B16D04-A666-69F7-5C4F-E2F1BE2BE8E2}"/>
                  </a:ext>
                </a:extLst>
              </p:cNvPr>
              <p:cNvCxnSpPr>
                <a:cxnSpLocks/>
              </p:cNvCxnSpPr>
              <p:nvPr/>
            </p:nvCxnSpPr>
            <p:spPr>
              <a:xfrm flipV="1">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7" name="直接箭头连接符 526">
                <a:extLst>
                  <a:ext uri="{FF2B5EF4-FFF2-40B4-BE49-F238E27FC236}">
                    <a16:creationId xmlns:a16="http://schemas.microsoft.com/office/drawing/2014/main" id="{D898ADC5-68BA-D3EB-C997-A049D86F0BAF}"/>
                  </a:ext>
                </a:extLst>
              </p:cNvPr>
              <p:cNvCxnSpPr>
                <a:cxnSpLocks/>
              </p:cNvCxnSpPr>
              <p:nvPr/>
            </p:nvCxnSpPr>
            <p:spPr>
              <a:xfrm flipV="1">
                <a:off x="4961017" y="4676388"/>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8" name="直接箭头连接符 527">
                <a:extLst>
                  <a:ext uri="{FF2B5EF4-FFF2-40B4-BE49-F238E27FC236}">
                    <a16:creationId xmlns:a16="http://schemas.microsoft.com/office/drawing/2014/main" id="{DDDED026-C215-EB2E-DE4C-7EB23F7101B6}"/>
                  </a:ext>
                </a:extLst>
              </p:cNvPr>
              <p:cNvCxnSpPr>
                <a:cxnSpLocks/>
              </p:cNvCxnSpPr>
              <p:nvPr/>
            </p:nvCxnSpPr>
            <p:spPr>
              <a:xfrm>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29" name="直接箭头连接符 528">
                <a:extLst>
                  <a:ext uri="{FF2B5EF4-FFF2-40B4-BE49-F238E27FC236}">
                    <a16:creationId xmlns:a16="http://schemas.microsoft.com/office/drawing/2014/main" id="{5C63E710-87BD-80CE-D18F-20333EBBC330}"/>
                  </a:ext>
                </a:extLst>
              </p:cNvPr>
              <p:cNvCxnSpPr>
                <a:cxnSpLocks/>
              </p:cNvCxnSpPr>
              <p:nvPr/>
            </p:nvCxnSpPr>
            <p:spPr>
              <a:xfrm>
                <a:off x="4961017" y="4676388"/>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0" name="直接箭头连接符 529">
                <a:extLst>
                  <a:ext uri="{FF2B5EF4-FFF2-40B4-BE49-F238E27FC236}">
                    <a16:creationId xmlns:a16="http://schemas.microsoft.com/office/drawing/2014/main" id="{F6724795-D77F-B49E-EAFA-CCF13F946B24}"/>
                  </a:ext>
                </a:extLst>
              </p:cNvPr>
              <p:cNvCxnSpPr>
                <a:cxnSpLocks/>
              </p:cNvCxnSpPr>
              <p:nvPr/>
            </p:nvCxnSpPr>
            <p:spPr>
              <a:xfrm flipV="1">
                <a:off x="4961017" y="2238422"/>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1" name="直接箭头连接符 530">
                <a:extLst>
                  <a:ext uri="{FF2B5EF4-FFF2-40B4-BE49-F238E27FC236}">
                    <a16:creationId xmlns:a16="http://schemas.microsoft.com/office/drawing/2014/main" id="{80F400CC-A95C-F358-40B6-1E511FDAFE08}"/>
                  </a:ext>
                </a:extLst>
              </p:cNvPr>
              <p:cNvCxnSpPr>
                <a:cxnSpLocks/>
              </p:cNvCxnSpPr>
              <p:nvPr/>
            </p:nvCxnSpPr>
            <p:spPr>
              <a:xfrm flipV="1">
                <a:off x="4961017" y="2610373"/>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2" name="直接箭头连接符 531">
                <a:extLst>
                  <a:ext uri="{FF2B5EF4-FFF2-40B4-BE49-F238E27FC236}">
                    <a16:creationId xmlns:a16="http://schemas.microsoft.com/office/drawing/2014/main" id="{9CC63097-ABB4-99BF-131B-8095865DCE2E}"/>
                  </a:ext>
                </a:extLst>
              </p:cNvPr>
              <p:cNvCxnSpPr>
                <a:cxnSpLocks/>
              </p:cNvCxnSpPr>
              <p:nvPr/>
            </p:nvCxnSpPr>
            <p:spPr>
              <a:xfrm flipV="1">
                <a:off x="4961017"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3" name="直接箭头连接符 532">
                <a:extLst>
                  <a:ext uri="{FF2B5EF4-FFF2-40B4-BE49-F238E27FC236}">
                    <a16:creationId xmlns:a16="http://schemas.microsoft.com/office/drawing/2014/main" id="{E27D7C50-2BD6-9906-27AA-894BDE1EE699}"/>
                  </a:ext>
                </a:extLst>
              </p:cNvPr>
              <p:cNvCxnSpPr>
                <a:cxnSpLocks/>
              </p:cNvCxnSpPr>
              <p:nvPr/>
            </p:nvCxnSpPr>
            <p:spPr>
              <a:xfrm flipV="1">
                <a:off x="4961017" y="2610373"/>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4" name="直接箭头连接符 533">
                <a:extLst>
                  <a:ext uri="{FF2B5EF4-FFF2-40B4-BE49-F238E27FC236}">
                    <a16:creationId xmlns:a16="http://schemas.microsoft.com/office/drawing/2014/main" id="{9145C578-A574-2066-B5B9-E6FF5AA9792C}"/>
                  </a:ext>
                </a:extLst>
              </p:cNvPr>
              <p:cNvCxnSpPr>
                <a:cxnSpLocks/>
              </p:cNvCxnSpPr>
              <p:nvPr/>
            </p:nvCxnSpPr>
            <p:spPr>
              <a:xfrm flipV="1">
                <a:off x="4961017" y="2238422"/>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5" name="直接箭头连接符 534">
                <a:extLst>
                  <a:ext uri="{FF2B5EF4-FFF2-40B4-BE49-F238E27FC236}">
                    <a16:creationId xmlns:a16="http://schemas.microsoft.com/office/drawing/2014/main" id="{2921A6A1-9212-8E2C-FD35-6813A1615C9E}"/>
                  </a:ext>
                </a:extLst>
              </p:cNvPr>
              <p:cNvCxnSpPr>
                <a:cxnSpLocks/>
              </p:cNvCxnSpPr>
              <p:nvPr/>
            </p:nvCxnSpPr>
            <p:spPr>
              <a:xfrm flipV="1">
                <a:off x="4961017" y="2610373"/>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6" name="直接箭头连接符 535">
                <a:extLst>
                  <a:ext uri="{FF2B5EF4-FFF2-40B4-BE49-F238E27FC236}">
                    <a16:creationId xmlns:a16="http://schemas.microsoft.com/office/drawing/2014/main" id="{B84A2760-0207-2010-A108-B3B1AEBE1127}"/>
                  </a:ext>
                </a:extLst>
              </p:cNvPr>
              <p:cNvCxnSpPr>
                <a:cxnSpLocks/>
              </p:cNvCxnSpPr>
              <p:nvPr/>
            </p:nvCxnSpPr>
            <p:spPr>
              <a:xfrm flipV="1">
                <a:off x="4961017" y="2992674"/>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7" name="直接箭头连接符 536">
                <a:extLst>
                  <a:ext uri="{FF2B5EF4-FFF2-40B4-BE49-F238E27FC236}">
                    <a16:creationId xmlns:a16="http://schemas.microsoft.com/office/drawing/2014/main" id="{C9A66697-B413-5C71-12A6-67F5BBAF6F4A}"/>
                  </a:ext>
                </a:extLst>
              </p:cNvPr>
              <p:cNvCxnSpPr>
                <a:cxnSpLocks/>
              </p:cNvCxnSpPr>
              <p:nvPr/>
            </p:nvCxnSpPr>
            <p:spPr>
              <a:xfrm flipV="1">
                <a:off x="4961017" y="3372142"/>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8" name="直接箭头连接符 537">
                <a:extLst>
                  <a:ext uri="{FF2B5EF4-FFF2-40B4-BE49-F238E27FC236}">
                    <a16:creationId xmlns:a16="http://schemas.microsoft.com/office/drawing/2014/main" id="{CDD16759-6B38-E2A4-207D-1DADDBF4A312}"/>
                  </a:ext>
                </a:extLst>
              </p:cNvPr>
              <p:cNvCxnSpPr>
                <a:cxnSpLocks/>
              </p:cNvCxnSpPr>
              <p:nvPr/>
            </p:nvCxnSpPr>
            <p:spPr>
              <a:xfrm flipV="1">
                <a:off x="4961017" y="2992674"/>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39" name="直接箭头连接符 538">
                <a:extLst>
                  <a:ext uri="{FF2B5EF4-FFF2-40B4-BE49-F238E27FC236}">
                    <a16:creationId xmlns:a16="http://schemas.microsoft.com/office/drawing/2014/main" id="{B055B034-1367-6E76-19F6-8799080C3909}"/>
                  </a:ext>
                </a:extLst>
              </p:cNvPr>
              <p:cNvCxnSpPr>
                <a:cxnSpLocks/>
              </p:cNvCxnSpPr>
              <p:nvPr/>
            </p:nvCxnSpPr>
            <p:spPr>
              <a:xfrm flipV="1">
                <a:off x="4961017"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0" name="直接箭头连接符 539">
                <a:extLst>
                  <a:ext uri="{FF2B5EF4-FFF2-40B4-BE49-F238E27FC236}">
                    <a16:creationId xmlns:a16="http://schemas.microsoft.com/office/drawing/2014/main" id="{F996E1F4-10E0-CADD-A506-4F685B191A19}"/>
                  </a:ext>
                </a:extLst>
              </p:cNvPr>
              <p:cNvCxnSpPr>
                <a:cxnSpLocks/>
              </p:cNvCxnSpPr>
              <p:nvPr/>
            </p:nvCxnSpPr>
            <p:spPr>
              <a:xfrm flipV="1">
                <a:off x="4961017" y="430443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1" name="直接箭头连接符 540">
                <a:extLst>
                  <a:ext uri="{FF2B5EF4-FFF2-40B4-BE49-F238E27FC236}">
                    <a16:creationId xmlns:a16="http://schemas.microsoft.com/office/drawing/2014/main" id="{CC445380-4FA3-C110-9D7B-AF9BB897644E}"/>
                  </a:ext>
                </a:extLst>
              </p:cNvPr>
              <p:cNvCxnSpPr>
                <a:cxnSpLocks/>
              </p:cNvCxnSpPr>
              <p:nvPr/>
            </p:nvCxnSpPr>
            <p:spPr>
              <a:xfrm>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2" name="直接箭头连接符 541">
                <a:extLst>
                  <a:ext uri="{FF2B5EF4-FFF2-40B4-BE49-F238E27FC236}">
                    <a16:creationId xmlns:a16="http://schemas.microsoft.com/office/drawing/2014/main" id="{845BFD64-1AD6-6C75-909B-3457B956B991}"/>
                  </a:ext>
                </a:extLst>
              </p:cNvPr>
              <p:cNvCxnSpPr>
                <a:cxnSpLocks/>
              </p:cNvCxnSpPr>
              <p:nvPr/>
            </p:nvCxnSpPr>
            <p:spPr>
              <a:xfrm>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3" name="直接箭头连接符 542">
                <a:extLst>
                  <a:ext uri="{FF2B5EF4-FFF2-40B4-BE49-F238E27FC236}">
                    <a16:creationId xmlns:a16="http://schemas.microsoft.com/office/drawing/2014/main" id="{2F3FA82B-B8C3-1CE1-B77A-3720523640AF}"/>
                  </a:ext>
                </a:extLst>
              </p:cNvPr>
              <p:cNvCxnSpPr>
                <a:cxnSpLocks/>
              </p:cNvCxnSpPr>
              <p:nvPr/>
            </p:nvCxnSpPr>
            <p:spPr>
              <a:xfrm>
                <a:off x="4961017" y="4304437"/>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546" name="组合 545">
              <a:extLst>
                <a:ext uri="{FF2B5EF4-FFF2-40B4-BE49-F238E27FC236}">
                  <a16:creationId xmlns:a16="http://schemas.microsoft.com/office/drawing/2014/main" id="{AD1B7F5D-C543-F7D8-1B76-635001B03341}"/>
                </a:ext>
              </a:extLst>
            </p:cNvPr>
            <p:cNvGrpSpPr/>
            <p:nvPr/>
          </p:nvGrpSpPr>
          <p:grpSpPr>
            <a:xfrm>
              <a:off x="5988777" y="2241596"/>
              <a:ext cx="751295" cy="3199735"/>
              <a:chOff x="4961017" y="2238422"/>
              <a:chExt cx="751295" cy="3199735"/>
            </a:xfrm>
          </p:grpSpPr>
          <p:cxnSp>
            <p:nvCxnSpPr>
              <p:cNvPr id="547" name="直接箭头连接符 546">
                <a:extLst>
                  <a:ext uri="{FF2B5EF4-FFF2-40B4-BE49-F238E27FC236}">
                    <a16:creationId xmlns:a16="http://schemas.microsoft.com/office/drawing/2014/main" id="{D5D68E5B-6D32-4E7F-5D39-485FAC527D27}"/>
                  </a:ext>
                </a:extLst>
              </p:cNvPr>
              <p:cNvCxnSpPr>
                <a:cxnSpLocks/>
              </p:cNvCxnSpPr>
              <p:nvPr/>
            </p:nvCxnSpPr>
            <p:spPr>
              <a:xfrm>
                <a:off x="4961021" y="2617890"/>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8" name="直接箭头连接符 547">
                <a:extLst>
                  <a:ext uri="{FF2B5EF4-FFF2-40B4-BE49-F238E27FC236}">
                    <a16:creationId xmlns:a16="http://schemas.microsoft.com/office/drawing/2014/main" id="{123F5505-2A12-E1D3-1B2A-97F15174816A}"/>
                  </a:ext>
                </a:extLst>
              </p:cNvPr>
              <p:cNvCxnSpPr>
                <a:cxnSpLocks/>
              </p:cNvCxnSpPr>
              <p:nvPr/>
            </p:nvCxnSpPr>
            <p:spPr>
              <a:xfrm>
                <a:off x="4961022" y="223842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49" name="直接箭头连接符 548">
                <a:extLst>
                  <a:ext uri="{FF2B5EF4-FFF2-40B4-BE49-F238E27FC236}">
                    <a16:creationId xmlns:a16="http://schemas.microsoft.com/office/drawing/2014/main" id="{F57305FE-152B-B26C-FB5E-EE8A9C3FC1BA}"/>
                  </a:ext>
                </a:extLst>
              </p:cNvPr>
              <p:cNvCxnSpPr>
                <a:cxnSpLocks/>
              </p:cNvCxnSpPr>
              <p:nvPr/>
            </p:nvCxnSpPr>
            <p:spPr>
              <a:xfrm>
                <a:off x="4961021" y="2617890"/>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0" name="直接箭头连接符 549">
                <a:extLst>
                  <a:ext uri="{FF2B5EF4-FFF2-40B4-BE49-F238E27FC236}">
                    <a16:creationId xmlns:a16="http://schemas.microsoft.com/office/drawing/2014/main" id="{DCB47407-4EF7-FC5C-0FD7-B5A6D5824E42}"/>
                  </a:ext>
                </a:extLst>
              </p:cNvPr>
              <p:cNvCxnSpPr>
                <a:cxnSpLocks/>
              </p:cNvCxnSpPr>
              <p:nvPr/>
            </p:nvCxnSpPr>
            <p:spPr>
              <a:xfrm>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1" name="直接箭头连接符 550">
                <a:extLst>
                  <a:ext uri="{FF2B5EF4-FFF2-40B4-BE49-F238E27FC236}">
                    <a16:creationId xmlns:a16="http://schemas.microsoft.com/office/drawing/2014/main" id="{9E586209-14B5-A4CF-64D2-1BF1D97E03E6}"/>
                  </a:ext>
                </a:extLst>
              </p:cNvPr>
              <p:cNvCxnSpPr>
                <a:cxnSpLocks/>
              </p:cNvCxnSpPr>
              <p:nvPr/>
            </p:nvCxnSpPr>
            <p:spPr>
              <a:xfrm>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2" name="直接箭头连接符 551">
                <a:extLst>
                  <a:ext uri="{FF2B5EF4-FFF2-40B4-BE49-F238E27FC236}">
                    <a16:creationId xmlns:a16="http://schemas.microsoft.com/office/drawing/2014/main" id="{BF258FFC-BE58-7469-A03B-EABCA0F68FDC}"/>
                  </a:ext>
                </a:extLst>
              </p:cNvPr>
              <p:cNvCxnSpPr>
                <a:cxnSpLocks/>
              </p:cNvCxnSpPr>
              <p:nvPr/>
            </p:nvCxnSpPr>
            <p:spPr>
              <a:xfrm>
                <a:off x="4961021" y="2617890"/>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3" name="直接箭头连接符 552">
                <a:extLst>
                  <a:ext uri="{FF2B5EF4-FFF2-40B4-BE49-F238E27FC236}">
                    <a16:creationId xmlns:a16="http://schemas.microsoft.com/office/drawing/2014/main" id="{35B7795C-5565-19F4-26E0-C5D7B5D89F54}"/>
                  </a:ext>
                </a:extLst>
              </p:cNvPr>
              <p:cNvCxnSpPr>
                <a:cxnSpLocks/>
              </p:cNvCxnSpPr>
              <p:nvPr/>
            </p:nvCxnSpPr>
            <p:spPr>
              <a:xfrm flipV="1">
                <a:off x="4961021" y="2238422"/>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4" name="直接箭头连接符 553">
                <a:extLst>
                  <a:ext uri="{FF2B5EF4-FFF2-40B4-BE49-F238E27FC236}">
                    <a16:creationId xmlns:a16="http://schemas.microsoft.com/office/drawing/2014/main" id="{8A0F0FCF-697E-F22E-62DB-3BDCA6F015FA}"/>
                  </a:ext>
                </a:extLst>
              </p:cNvPr>
              <p:cNvCxnSpPr>
                <a:cxnSpLocks/>
              </p:cNvCxnSpPr>
              <p:nvPr/>
            </p:nvCxnSpPr>
            <p:spPr>
              <a:xfrm>
                <a:off x="4961022"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5" name="直接箭头连接符 554">
                <a:extLst>
                  <a:ext uri="{FF2B5EF4-FFF2-40B4-BE49-F238E27FC236}">
                    <a16:creationId xmlns:a16="http://schemas.microsoft.com/office/drawing/2014/main" id="{0F7114A1-53BE-DB21-8FC6-A7071D26D478}"/>
                  </a:ext>
                </a:extLst>
              </p:cNvPr>
              <p:cNvCxnSpPr>
                <a:cxnSpLocks/>
              </p:cNvCxnSpPr>
              <p:nvPr/>
            </p:nvCxnSpPr>
            <p:spPr>
              <a:xfrm>
                <a:off x="4961022" y="2238422"/>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6" name="直接箭头连接符 555">
                <a:extLst>
                  <a:ext uri="{FF2B5EF4-FFF2-40B4-BE49-F238E27FC236}">
                    <a16:creationId xmlns:a16="http://schemas.microsoft.com/office/drawing/2014/main" id="{176D4C8D-4700-CC35-F841-D52DF277B271}"/>
                  </a:ext>
                </a:extLst>
              </p:cNvPr>
              <p:cNvCxnSpPr>
                <a:cxnSpLocks/>
              </p:cNvCxnSpPr>
              <p:nvPr/>
            </p:nvCxnSpPr>
            <p:spPr>
              <a:xfrm>
                <a:off x="4961022" y="2238422"/>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7" name="直接箭头连接符 556">
                <a:extLst>
                  <a:ext uri="{FF2B5EF4-FFF2-40B4-BE49-F238E27FC236}">
                    <a16:creationId xmlns:a16="http://schemas.microsoft.com/office/drawing/2014/main" id="{D4AB7A5C-0C65-927C-DD08-5F62F1181A71}"/>
                  </a:ext>
                </a:extLst>
              </p:cNvPr>
              <p:cNvCxnSpPr>
                <a:cxnSpLocks/>
              </p:cNvCxnSpPr>
              <p:nvPr/>
            </p:nvCxnSpPr>
            <p:spPr>
              <a:xfrm>
                <a:off x="4961022"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8" name="直接箭头连接符 557">
                <a:extLst>
                  <a:ext uri="{FF2B5EF4-FFF2-40B4-BE49-F238E27FC236}">
                    <a16:creationId xmlns:a16="http://schemas.microsoft.com/office/drawing/2014/main" id="{FB167A56-854D-9576-DF5D-C608BB1BAE7E}"/>
                  </a:ext>
                </a:extLst>
              </p:cNvPr>
              <p:cNvCxnSpPr>
                <a:cxnSpLocks/>
              </p:cNvCxnSpPr>
              <p:nvPr/>
            </p:nvCxnSpPr>
            <p:spPr>
              <a:xfrm>
                <a:off x="4961022" y="2238422"/>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59" name="直接箭头连接符 558">
                <a:extLst>
                  <a:ext uri="{FF2B5EF4-FFF2-40B4-BE49-F238E27FC236}">
                    <a16:creationId xmlns:a16="http://schemas.microsoft.com/office/drawing/2014/main" id="{8229A3B2-0F58-CD1E-04B9-006156406EAE}"/>
                  </a:ext>
                </a:extLst>
              </p:cNvPr>
              <p:cNvCxnSpPr>
                <a:cxnSpLocks/>
              </p:cNvCxnSpPr>
              <p:nvPr/>
            </p:nvCxnSpPr>
            <p:spPr>
              <a:xfrm>
                <a:off x="4961022" y="2238422"/>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0" name="直接箭头连接符 559">
                <a:extLst>
                  <a:ext uri="{FF2B5EF4-FFF2-40B4-BE49-F238E27FC236}">
                    <a16:creationId xmlns:a16="http://schemas.microsoft.com/office/drawing/2014/main" id="{F9B09CB3-5DF7-C941-162C-9FDC88F7902F}"/>
                  </a:ext>
                </a:extLst>
              </p:cNvPr>
              <p:cNvCxnSpPr>
                <a:cxnSpLocks/>
              </p:cNvCxnSpPr>
              <p:nvPr/>
            </p:nvCxnSpPr>
            <p:spPr>
              <a:xfrm>
                <a:off x="4961022" y="2238422"/>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1" name="直接箭头连接符 560">
                <a:extLst>
                  <a:ext uri="{FF2B5EF4-FFF2-40B4-BE49-F238E27FC236}">
                    <a16:creationId xmlns:a16="http://schemas.microsoft.com/office/drawing/2014/main" id="{2301E521-CDDB-8558-889A-EAB2EA5C5FE6}"/>
                  </a:ext>
                </a:extLst>
              </p:cNvPr>
              <p:cNvCxnSpPr>
                <a:cxnSpLocks/>
              </p:cNvCxnSpPr>
              <p:nvPr/>
            </p:nvCxnSpPr>
            <p:spPr>
              <a:xfrm>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2" name="直接箭头连接符 561">
                <a:extLst>
                  <a:ext uri="{FF2B5EF4-FFF2-40B4-BE49-F238E27FC236}">
                    <a16:creationId xmlns:a16="http://schemas.microsoft.com/office/drawing/2014/main" id="{9D7F70D7-0C7D-3B8E-809B-657658341C4E}"/>
                  </a:ext>
                </a:extLst>
              </p:cNvPr>
              <p:cNvCxnSpPr>
                <a:cxnSpLocks/>
              </p:cNvCxnSpPr>
              <p:nvPr/>
            </p:nvCxnSpPr>
            <p:spPr>
              <a:xfrm>
                <a:off x="4961021" y="3000191"/>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3" name="直接箭头连接符 562">
                <a:extLst>
                  <a:ext uri="{FF2B5EF4-FFF2-40B4-BE49-F238E27FC236}">
                    <a16:creationId xmlns:a16="http://schemas.microsoft.com/office/drawing/2014/main" id="{9CC52D68-46F4-D507-512A-4726F149E462}"/>
                  </a:ext>
                </a:extLst>
              </p:cNvPr>
              <p:cNvCxnSpPr>
                <a:cxnSpLocks/>
              </p:cNvCxnSpPr>
              <p:nvPr/>
            </p:nvCxnSpPr>
            <p:spPr>
              <a:xfrm flipV="1">
                <a:off x="4961021" y="2617890"/>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4" name="直接箭头连接符 563">
                <a:extLst>
                  <a:ext uri="{FF2B5EF4-FFF2-40B4-BE49-F238E27FC236}">
                    <a16:creationId xmlns:a16="http://schemas.microsoft.com/office/drawing/2014/main" id="{8C82B124-A52A-357C-AD15-9CDE967CA98A}"/>
                  </a:ext>
                </a:extLst>
              </p:cNvPr>
              <p:cNvCxnSpPr>
                <a:cxnSpLocks/>
              </p:cNvCxnSpPr>
              <p:nvPr/>
            </p:nvCxnSpPr>
            <p:spPr>
              <a:xfrm flipV="1">
                <a:off x="4961021" y="2238422"/>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5" name="直接箭头连接符 564">
                <a:extLst>
                  <a:ext uri="{FF2B5EF4-FFF2-40B4-BE49-F238E27FC236}">
                    <a16:creationId xmlns:a16="http://schemas.microsoft.com/office/drawing/2014/main" id="{BA954725-C5B0-C9A3-FA16-E87352F8E909}"/>
                  </a:ext>
                </a:extLst>
              </p:cNvPr>
              <p:cNvCxnSpPr>
                <a:cxnSpLocks/>
              </p:cNvCxnSpPr>
              <p:nvPr/>
            </p:nvCxnSpPr>
            <p:spPr>
              <a:xfrm>
                <a:off x="4961021" y="2617890"/>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6" name="直接箭头连接符 565">
                <a:extLst>
                  <a:ext uri="{FF2B5EF4-FFF2-40B4-BE49-F238E27FC236}">
                    <a16:creationId xmlns:a16="http://schemas.microsoft.com/office/drawing/2014/main" id="{88BB3638-6C41-8C37-FA6C-8051BEFBDF16}"/>
                  </a:ext>
                </a:extLst>
              </p:cNvPr>
              <p:cNvCxnSpPr>
                <a:cxnSpLocks/>
              </p:cNvCxnSpPr>
              <p:nvPr/>
            </p:nvCxnSpPr>
            <p:spPr>
              <a:xfrm>
                <a:off x="4961021" y="2617890"/>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7" name="直接箭头连接符 566">
                <a:extLst>
                  <a:ext uri="{FF2B5EF4-FFF2-40B4-BE49-F238E27FC236}">
                    <a16:creationId xmlns:a16="http://schemas.microsoft.com/office/drawing/2014/main" id="{710748A9-F4D6-99E7-C0A4-24A1398A1012}"/>
                  </a:ext>
                </a:extLst>
              </p:cNvPr>
              <p:cNvCxnSpPr>
                <a:cxnSpLocks/>
              </p:cNvCxnSpPr>
              <p:nvPr/>
            </p:nvCxnSpPr>
            <p:spPr>
              <a:xfrm>
                <a:off x="4961021"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8" name="直接箭头连接符 567">
                <a:extLst>
                  <a:ext uri="{FF2B5EF4-FFF2-40B4-BE49-F238E27FC236}">
                    <a16:creationId xmlns:a16="http://schemas.microsoft.com/office/drawing/2014/main" id="{484EA790-23CC-D49E-F7AF-0B2E180F8CEB}"/>
                  </a:ext>
                </a:extLst>
              </p:cNvPr>
              <p:cNvCxnSpPr>
                <a:cxnSpLocks/>
              </p:cNvCxnSpPr>
              <p:nvPr/>
            </p:nvCxnSpPr>
            <p:spPr>
              <a:xfrm>
                <a:off x="4961021" y="3372142"/>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69" name="直接箭头连接符 568">
                <a:extLst>
                  <a:ext uri="{FF2B5EF4-FFF2-40B4-BE49-F238E27FC236}">
                    <a16:creationId xmlns:a16="http://schemas.microsoft.com/office/drawing/2014/main" id="{9D8F583A-590B-0396-16F2-264BF4F81802}"/>
                  </a:ext>
                </a:extLst>
              </p:cNvPr>
              <p:cNvCxnSpPr>
                <a:cxnSpLocks/>
              </p:cNvCxnSpPr>
              <p:nvPr/>
            </p:nvCxnSpPr>
            <p:spPr>
              <a:xfrm>
                <a:off x="4961021" y="3000191"/>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0" name="直接箭头连接符 569">
                <a:extLst>
                  <a:ext uri="{FF2B5EF4-FFF2-40B4-BE49-F238E27FC236}">
                    <a16:creationId xmlns:a16="http://schemas.microsoft.com/office/drawing/2014/main" id="{E7E432BC-9E2F-75E1-02B0-27C046782467}"/>
                  </a:ext>
                </a:extLst>
              </p:cNvPr>
              <p:cNvCxnSpPr>
                <a:cxnSpLocks/>
              </p:cNvCxnSpPr>
              <p:nvPr/>
            </p:nvCxnSpPr>
            <p:spPr>
              <a:xfrm>
                <a:off x="4961021" y="3000191"/>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1" name="直接箭头连接符 570">
                <a:extLst>
                  <a:ext uri="{FF2B5EF4-FFF2-40B4-BE49-F238E27FC236}">
                    <a16:creationId xmlns:a16="http://schemas.microsoft.com/office/drawing/2014/main" id="{484FBFA9-8116-F937-3311-F4FE5599DCC7}"/>
                  </a:ext>
                </a:extLst>
              </p:cNvPr>
              <p:cNvCxnSpPr>
                <a:cxnSpLocks/>
              </p:cNvCxnSpPr>
              <p:nvPr/>
            </p:nvCxnSpPr>
            <p:spPr>
              <a:xfrm>
                <a:off x="4961021" y="3000191"/>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2" name="直接箭头连接符 571">
                <a:extLst>
                  <a:ext uri="{FF2B5EF4-FFF2-40B4-BE49-F238E27FC236}">
                    <a16:creationId xmlns:a16="http://schemas.microsoft.com/office/drawing/2014/main" id="{885CD4B8-0A5B-65F6-D15A-485990B7FD45}"/>
                  </a:ext>
                </a:extLst>
              </p:cNvPr>
              <p:cNvCxnSpPr>
                <a:cxnSpLocks/>
              </p:cNvCxnSpPr>
              <p:nvPr/>
            </p:nvCxnSpPr>
            <p:spPr>
              <a:xfrm>
                <a:off x="4961021" y="3000191"/>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3" name="直接箭头连接符 572">
                <a:extLst>
                  <a:ext uri="{FF2B5EF4-FFF2-40B4-BE49-F238E27FC236}">
                    <a16:creationId xmlns:a16="http://schemas.microsoft.com/office/drawing/2014/main" id="{49D8B374-750D-F2E6-9DF7-DD49A8EB7407}"/>
                  </a:ext>
                </a:extLst>
              </p:cNvPr>
              <p:cNvCxnSpPr>
                <a:cxnSpLocks/>
              </p:cNvCxnSpPr>
              <p:nvPr/>
            </p:nvCxnSpPr>
            <p:spPr>
              <a:xfrm>
                <a:off x="4961021" y="3372142"/>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4" name="直接箭头连接符 573">
                <a:extLst>
                  <a:ext uri="{FF2B5EF4-FFF2-40B4-BE49-F238E27FC236}">
                    <a16:creationId xmlns:a16="http://schemas.microsoft.com/office/drawing/2014/main" id="{9C3E54AE-66C8-3C55-D9B1-F198224DD1F6}"/>
                  </a:ext>
                </a:extLst>
              </p:cNvPr>
              <p:cNvCxnSpPr>
                <a:cxnSpLocks/>
              </p:cNvCxnSpPr>
              <p:nvPr/>
            </p:nvCxnSpPr>
            <p:spPr>
              <a:xfrm>
                <a:off x="4961021"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5" name="直接箭头连接符 574">
                <a:extLst>
                  <a:ext uri="{FF2B5EF4-FFF2-40B4-BE49-F238E27FC236}">
                    <a16:creationId xmlns:a16="http://schemas.microsoft.com/office/drawing/2014/main" id="{B37138EB-92A0-7DC4-7E21-DAB401B550B4}"/>
                  </a:ext>
                </a:extLst>
              </p:cNvPr>
              <p:cNvCxnSpPr>
                <a:cxnSpLocks/>
              </p:cNvCxnSpPr>
              <p:nvPr/>
            </p:nvCxnSpPr>
            <p:spPr>
              <a:xfrm>
                <a:off x="4961021" y="3372142"/>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6" name="直接箭头连接符 575">
                <a:extLst>
                  <a:ext uri="{FF2B5EF4-FFF2-40B4-BE49-F238E27FC236}">
                    <a16:creationId xmlns:a16="http://schemas.microsoft.com/office/drawing/2014/main" id="{4ADFBDF5-C8EA-599E-33BE-5FADF4570D1E}"/>
                  </a:ext>
                </a:extLst>
              </p:cNvPr>
              <p:cNvCxnSpPr>
                <a:cxnSpLocks/>
              </p:cNvCxnSpPr>
              <p:nvPr/>
            </p:nvCxnSpPr>
            <p:spPr>
              <a:xfrm flipV="1">
                <a:off x="4961021" y="3000191"/>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7" name="直接箭头连接符 576">
                <a:extLst>
                  <a:ext uri="{FF2B5EF4-FFF2-40B4-BE49-F238E27FC236}">
                    <a16:creationId xmlns:a16="http://schemas.microsoft.com/office/drawing/2014/main" id="{ACF9D7F3-7388-8849-F1AA-7904921E5B20}"/>
                  </a:ext>
                </a:extLst>
              </p:cNvPr>
              <p:cNvCxnSpPr>
                <a:cxnSpLocks/>
              </p:cNvCxnSpPr>
              <p:nvPr/>
            </p:nvCxnSpPr>
            <p:spPr>
              <a:xfrm flipV="1">
                <a:off x="4961021" y="2617890"/>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8" name="直接箭头连接符 577">
                <a:extLst>
                  <a:ext uri="{FF2B5EF4-FFF2-40B4-BE49-F238E27FC236}">
                    <a16:creationId xmlns:a16="http://schemas.microsoft.com/office/drawing/2014/main" id="{523D33C8-338A-9D2B-CEEC-579FAA63F9CB}"/>
                  </a:ext>
                </a:extLst>
              </p:cNvPr>
              <p:cNvCxnSpPr>
                <a:cxnSpLocks/>
              </p:cNvCxnSpPr>
              <p:nvPr/>
            </p:nvCxnSpPr>
            <p:spPr>
              <a:xfrm flipV="1">
                <a:off x="4961021" y="2238422"/>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79" name="直接箭头连接符 578">
                <a:extLst>
                  <a:ext uri="{FF2B5EF4-FFF2-40B4-BE49-F238E27FC236}">
                    <a16:creationId xmlns:a16="http://schemas.microsoft.com/office/drawing/2014/main" id="{6C9AC044-C105-6422-12DA-DA99F0CB7D69}"/>
                  </a:ext>
                </a:extLst>
              </p:cNvPr>
              <p:cNvCxnSpPr>
                <a:cxnSpLocks/>
              </p:cNvCxnSpPr>
              <p:nvPr/>
            </p:nvCxnSpPr>
            <p:spPr>
              <a:xfrm flipV="1">
                <a:off x="4961017" y="2992674"/>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0" name="直接箭头连接符 579">
                <a:extLst>
                  <a:ext uri="{FF2B5EF4-FFF2-40B4-BE49-F238E27FC236}">
                    <a16:creationId xmlns:a16="http://schemas.microsoft.com/office/drawing/2014/main" id="{C87DACD6-FCB4-04E2-072F-C33122B00172}"/>
                  </a:ext>
                </a:extLst>
              </p:cNvPr>
              <p:cNvCxnSpPr>
                <a:cxnSpLocks/>
              </p:cNvCxnSpPr>
              <p:nvPr/>
            </p:nvCxnSpPr>
            <p:spPr>
              <a:xfrm flipV="1">
                <a:off x="4961018" y="543815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1" name="直接箭头连接符 580">
                <a:extLst>
                  <a:ext uri="{FF2B5EF4-FFF2-40B4-BE49-F238E27FC236}">
                    <a16:creationId xmlns:a16="http://schemas.microsoft.com/office/drawing/2014/main" id="{F48C735A-673E-023F-0925-BDFE770D4F5B}"/>
                  </a:ext>
                </a:extLst>
              </p:cNvPr>
              <p:cNvCxnSpPr>
                <a:cxnSpLocks/>
              </p:cNvCxnSpPr>
              <p:nvPr/>
            </p:nvCxnSpPr>
            <p:spPr>
              <a:xfrm flipV="1">
                <a:off x="4961017" y="3372142"/>
                <a:ext cx="751290" cy="16865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2" name="直接箭头连接符 581">
                <a:extLst>
                  <a:ext uri="{FF2B5EF4-FFF2-40B4-BE49-F238E27FC236}">
                    <a16:creationId xmlns:a16="http://schemas.microsoft.com/office/drawing/2014/main" id="{6956A7F7-7F95-9D05-9CF8-63E22759AEE3}"/>
                  </a:ext>
                </a:extLst>
              </p:cNvPr>
              <p:cNvCxnSpPr>
                <a:cxnSpLocks/>
              </p:cNvCxnSpPr>
              <p:nvPr/>
            </p:nvCxnSpPr>
            <p:spPr>
              <a:xfrm flipV="1">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3" name="直接箭头连接符 582">
                <a:extLst>
                  <a:ext uri="{FF2B5EF4-FFF2-40B4-BE49-F238E27FC236}">
                    <a16:creationId xmlns:a16="http://schemas.microsoft.com/office/drawing/2014/main" id="{40D7717D-BAD6-DBF0-E798-06B5CA87A00E}"/>
                  </a:ext>
                </a:extLst>
              </p:cNvPr>
              <p:cNvCxnSpPr>
                <a:cxnSpLocks/>
              </p:cNvCxnSpPr>
              <p:nvPr/>
            </p:nvCxnSpPr>
            <p:spPr>
              <a:xfrm flipV="1">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4" name="直接箭头连接符 583">
                <a:extLst>
                  <a:ext uri="{FF2B5EF4-FFF2-40B4-BE49-F238E27FC236}">
                    <a16:creationId xmlns:a16="http://schemas.microsoft.com/office/drawing/2014/main" id="{AE5A60C1-584D-9E7A-2460-A103AD68822D}"/>
                  </a:ext>
                </a:extLst>
              </p:cNvPr>
              <p:cNvCxnSpPr>
                <a:cxnSpLocks/>
              </p:cNvCxnSpPr>
              <p:nvPr/>
            </p:nvCxnSpPr>
            <p:spPr>
              <a:xfrm flipV="1">
                <a:off x="4961017" y="5058689"/>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5" name="直接箭头连接符 584">
                <a:extLst>
                  <a:ext uri="{FF2B5EF4-FFF2-40B4-BE49-F238E27FC236}">
                    <a16:creationId xmlns:a16="http://schemas.microsoft.com/office/drawing/2014/main" id="{B39DA7F1-D19B-B802-8EFA-A28EDB128FC4}"/>
                  </a:ext>
                </a:extLst>
              </p:cNvPr>
              <p:cNvCxnSpPr>
                <a:cxnSpLocks/>
              </p:cNvCxnSpPr>
              <p:nvPr/>
            </p:nvCxnSpPr>
            <p:spPr>
              <a:xfrm>
                <a:off x="4961017" y="5058689"/>
                <a:ext cx="751291"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6" name="直接箭头连接符 585">
                <a:extLst>
                  <a:ext uri="{FF2B5EF4-FFF2-40B4-BE49-F238E27FC236}">
                    <a16:creationId xmlns:a16="http://schemas.microsoft.com/office/drawing/2014/main" id="{3E6EA730-1CC5-211D-72C2-6469165899B8}"/>
                  </a:ext>
                </a:extLst>
              </p:cNvPr>
              <p:cNvCxnSpPr>
                <a:cxnSpLocks/>
              </p:cNvCxnSpPr>
              <p:nvPr/>
            </p:nvCxnSpPr>
            <p:spPr>
              <a:xfrm flipV="1">
                <a:off x="4961018" y="2238422"/>
                <a:ext cx="751288" cy="319973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7" name="直接箭头连接符 586">
                <a:extLst>
                  <a:ext uri="{FF2B5EF4-FFF2-40B4-BE49-F238E27FC236}">
                    <a16:creationId xmlns:a16="http://schemas.microsoft.com/office/drawing/2014/main" id="{DB842047-49C8-1453-2F41-FBC9550B952F}"/>
                  </a:ext>
                </a:extLst>
              </p:cNvPr>
              <p:cNvCxnSpPr>
                <a:cxnSpLocks/>
              </p:cNvCxnSpPr>
              <p:nvPr/>
            </p:nvCxnSpPr>
            <p:spPr>
              <a:xfrm flipV="1">
                <a:off x="4961018" y="2610373"/>
                <a:ext cx="751288" cy="282778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8" name="直接箭头连接符 587">
                <a:extLst>
                  <a:ext uri="{FF2B5EF4-FFF2-40B4-BE49-F238E27FC236}">
                    <a16:creationId xmlns:a16="http://schemas.microsoft.com/office/drawing/2014/main" id="{0A050F06-40C1-8C61-0FDA-56B0C27992CF}"/>
                  </a:ext>
                </a:extLst>
              </p:cNvPr>
              <p:cNvCxnSpPr>
                <a:cxnSpLocks/>
              </p:cNvCxnSpPr>
              <p:nvPr/>
            </p:nvCxnSpPr>
            <p:spPr>
              <a:xfrm flipV="1">
                <a:off x="4961018" y="2992674"/>
                <a:ext cx="751288" cy="244548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89" name="直接箭头连接符 588">
                <a:extLst>
                  <a:ext uri="{FF2B5EF4-FFF2-40B4-BE49-F238E27FC236}">
                    <a16:creationId xmlns:a16="http://schemas.microsoft.com/office/drawing/2014/main" id="{5C3E701B-33E7-0FB5-721F-D8C1616488C5}"/>
                  </a:ext>
                </a:extLst>
              </p:cNvPr>
              <p:cNvCxnSpPr>
                <a:cxnSpLocks/>
              </p:cNvCxnSpPr>
              <p:nvPr/>
            </p:nvCxnSpPr>
            <p:spPr>
              <a:xfrm flipV="1">
                <a:off x="4961018" y="337214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0" name="直接箭头连接符 589">
                <a:extLst>
                  <a:ext uri="{FF2B5EF4-FFF2-40B4-BE49-F238E27FC236}">
                    <a16:creationId xmlns:a16="http://schemas.microsoft.com/office/drawing/2014/main" id="{69782EDD-47F3-4739-3128-D8B3900BDA00}"/>
                  </a:ext>
                </a:extLst>
              </p:cNvPr>
              <p:cNvCxnSpPr>
                <a:cxnSpLocks/>
              </p:cNvCxnSpPr>
              <p:nvPr/>
            </p:nvCxnSpPr>
            <p:spPr>
              <a:xfrm flipV="1">
                <a:off x="4961018" y="4304437"/>
                <a:ext cx="751289"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1" name="直接箭头连接符 590">
                <a:extLst>
                  <a:ext uri="{FF2B5EF4-FFF2-40B4-BE49-F238E27FC236}">
                    <a16:creationId xmlns:a16="http://schemas.microsoft.com/office/drawing/2014/main" id="{265434C2-90C0-36BD-3374-2C749938133C}"/>
                  </a:ext>
                </a:extLst>
              </p:cNvPr>
              <p:cNvCxnSpPr>
                <a:cxnSpLocks/>
              </p:cNvCxnSpPr>
              <p:nvPr/>
            </p:nvCxnSpPr>
            <p:spPr>
              <a:xfrm flipV="1">
                <a:off x="4961018" y="4676388"/>
                <a:ext cx="751289"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2" name="直接箭头连接符 591">
                <a:extLst>
                  <a:ext uri="{FF2B5EF4-FFF2-40B4-BE49-F238E27FC236}">
                    <a16:creationId xmlns:a16="http://schemas.microsoft.com/office/drawing/2014/main" id="{20147F67-355D-8DE6-237B-891B4491B8EE}"/>
                  </a:ext>
                </a:extLst>
              </p:cNvPr>
              <p:cNvCxnSpPr>
                <a:cxnSpLocks/>
              </p:cNvCxnSpPr>
              <p:nvPr/>
            </p:nvCxnSpPr>
            <p:spPr>
              <a:xfrm flipV="1">
                <a:off x="4961018" y="5058689"/>
                <a:ext cx="751289" cy="379468"/>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3" name="直接箭头连接符 592">
                <a:extLst>
                  <a:ext uri="{FF2B5EF4-FFF2-40B4-BE49-F238E27FC236}">
                    <a16:creationId xmlns:a16="http://schemas.microsoft.com/office/drawing/2014/main" id="{E31509A3-0553-9344-1177-18D4B2F01E98}"/>
                  </a:ext>
                </a:extLst>
              </p:cNvPr>
              <p:cNvCxnSpPr>
                <a:cxnSpLocks/>
              </p:cNvCxnSpPr>
              <p:nvPr/>
            </p:nvCxnSpPr>
            <p:spPr>
              <a:xfrm flipV="1">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4" name="直接箭头连接符 593">
                <a:extLst>
                  <a:ext uri="{FF2B5EF4-FFF2-40B4-BE49-F238E27FC236}">
                    <a16:creationId xmlns:a16="http://schemas.microsoft.com/office/drawing/2014/main" id="{FFB8415E-F43B-D9E1-7271-2B972F33E772}"/>
                  </a:ext>
                </a:extLst>
              </p:cNvPr>
              <p:cNvCxnSpPr>
                <a:cxnSpLocks/>
              </p:cNvCxnSpPr>
              <p:nvPr/>
            </p:nvCxnSpPr>
            <p:spPr>
              <a:xfrm flipV="1">
                <a:off x="4961017" y="4676388"/>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5" name="直接箭头连接符 594">
                <a:extLst>
                  <a:ext uri="{FF2B5EF4-FFF2-40B4-BE49-F238E27FC236}">
                    <a16:creationId xmlns:a16="http://schemas.microsoft.com/office/drawing/2014/main" id="{FA8FA9B4-738E-D312-DBCB-B8BC0E1F17CF}"/>
                  </a:ext>
                </a:extLst>
              </p:cNvPr>
              <p:cNvCxnSpPr>
                <a:cxnSpLocks/>
              </p:cNvCxnSpPr>
              <p:nvPr/>
            </p:nvCxnSpPr>
            <p:spPr>
              <a:xfrm>
                <a:off x="4961017" y="4676388"/>
                <a:ext cx="751290" cy="38230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6" name="直接箭头连接符 595">
                <a:extLst>
                  <a:ext uri="{FF2B5EF4-FFF2-40B4-BE49-F238E27FC236}">
                    <a16:creationId xmlns:a16="http://schemas.microsoft.com/office/drawing/2014/main" id="{F87BA4D4-5CF0-A674-DF95-F7D0A8D914F5}"/>
                  </a:ext>
                </a:extLst>
              </p:cNvPr>
              <p:cNvCxnSpPr>
                <a:cxnSpLocks/>
              </p:cNvCxnSpPr>
              <p:nvPr/>
            </p:nvCxnSpPr>
            <p:spPr>
              <a:xfrm>
                <a:off x="4961017" y="4676388"/>
                <a:ext cx="751291" cy="7617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7" name="直接箭头连接符 596">
                <a:extLst>
                  <a:ext uri="{FF2B5EF4-FFF2-40B4-BE49-F238E27FC236}">
                    <a16:creationId xmlns:a16="http://schemas.microsoft.com/office/drawing/2014/main" id="{7B345689-A18C-A16C-FF6C-8311AA81C5B9}"/>
                  </a:ext>
                </a:extLst>
              </p:cNvPr>
              <p:cNvCxnSpPr>
                <a:cxnSpLocks/>
              </p:cNvCxnSpPr>
              <p:nvPr/>
            </p:nvCxnSpPr>
            <p:spPr>
              <a:xfrm flipV="1">
                <a:off x="4961017" y="2238422"/>
                <a:ext cx="751289" cy="282026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8" name="直接箭头连接符 597">
                <a:extLst>
                  <a:ext uri="{FF2B5EF4-FFF2-40B4-BE49-F238E27FC236}">
                    <a16:creationId xmlns:a16="http://schemas.microsoft.com/office/drawing/2014/main" id="{2A89850D-0C3C-2D8F-DE6D-8370AE618647}"/>
                  </a:ext>
                </a:extLst>
              </p:cNvPr>
              <p:cNvCxnSpPr>
                <a:cxnSpLocks/>
              </p:cNvCxnSpPr>
              <p:nvPr/>
            </p:nvCxnSpPr>
            <p:spPr>
              <a:xfrm flipV="1">
                <a:off x="4961017" y="2610373"/>
                <a:ext cx="751289" cy="244831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599" name="直接箭头连接符 598">
                <a:extLst>
                  <a:ext uri="{FF2B5EF4-FFF2-40B4-BE49-F238E27FC236}">
                    <a16:creationId xmlns:a16="http://schemas.microsoft.com/office/drawing/2014/main" id="{688A2D78-DDE2-2E69-D9A4-45F78A46DF7A}"/>
                  </a:ext>
                </a:extLst>
              </p:cNvPr>
              <p:cNvCxnSpPr>
                <a:cxnSpLocks/>
              </p:cNvCxnSpPr>
              <p:nvPr/>
            </p:nvCxnSpPr>
            <p:spPr>
              <a:xfrm flipV="1">
                <a:off x="4961017" y="2238422"/>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0" name="直接箭头连接符 599">
                <a:extLst>
                  <a:ext uri="{FF2B5EF4-FFF2-40B4-BE49-F238E27FC236}">
                    <a16:creationId xmlns:a16="http://schemas.microsoft.com/office/drawing/2014/main" id="{50481C20-6A82-DD02-278D-6787C6D829F6}"/>
                  </a:ext>
                </a:extLst>
              </p:cNvPr>
              <p:cNvCxnSpPr>
                <a:cxnSpLocks/>
              </p:cNvCxnSpPr>
              <p:nvPr/>
            </p:nvCxnSpPr>
            <p:spPr>
              <a:xfrm flipV="1">
                <a:off x="4961017" y="2610373"/>
                <a:ext cx="751289" cy="169406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1" name="直接箭头连接符 600">
                <a:extLst>
                  <a:ext uri="{FF2B5EF4-FFF2-40B4-BE49-F238E27FC236}">
                    <a16:creationId xmlns:a16="http://schemas.microsoft.com/office/drawing/2014/main" id="{D5B53A40-6F85-7724-43CF-1DCA33D111C7}"/>
                  </a:ext>
                </a:extLst>
              </p:cNvPr>
              <p:cNvCxnSpPr>
                <a:cxnSpLocks/>
              </p:cNvCxnSpPr>
              <p:nvPr/>
            </p:nvCxnSpPr>
            <p:spPr>
              <a:xfrm flipV="1">
                <a:off x="4961017" y="2238422"/>
                <a:ext cx="751289" cy="243796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2" name="直接箭头连接符 601">
                <a:extLst>
                  <a:ext uri="{FF2B5EF4-FFF2-40B4-BE49-F238E27FC236}">
                    <a16:creationId xmlns:a16="http://schemas.microsoft.com/office/drawing/2014/main" id="{EE74DC22-9576-F999-A740-3BB535EEAA24}"/>
                  </a:ext>
                </a:extLst>
              </p:cNvPr>
              <p:cNvCxnSpPr>
                <a:cxnSpLocks/>
              </p:cNvCxnSpPr>
              <p:nvPr/>
            </p:nvCxnSpPr>
            <p:spPr>
              <a:xfrm flipV="1">
                <a:off x="4961017" y="2610373"/>
                <a:ext cx="751289" cy="20660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3" name="直接箭头连接符 602">
                <a:extLst>
                  <a:ext uri="{FF2B5EF4-FFF2-40B4-BE49-F238E27FC236}">
                    <a16:creationId xmlns:a16="http://schemas.microsoft.com/office/drawing/2014/main" id="{A2EACE8E-F6CB-5250-644E-93846A1765EA}"/>
                  </a:ext>
                </a:extLst>
              </p:cNvPr>
              <p:cNvCxnSpPr>
                <a:cxnSpLocks/>
              </p:cNvCxnSpPr>
              <p:nvPr/>
            </p:nvCxnSpPr>
            <p:spPr>
              <a:xfrm flipV="1">
                <a:off x="4961017" y="2992674"/>
                <a:ext cx="751289" cy="168371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4" name="直接箭头连接符 603">
                <a:extLst>
                  <a:ext uri="{FF2B5EF4-FFF2-40B4-BE49-F238E27FC236}">
                    <a16:creationId xmlns:a16="http://schemas.microsoft.com/office/drawing/2014/main" id="{DEEC8B19-7A91-B140-B964-F14DC647989C}"/>
                  </a:ext>
                </a:extLst>
              </p:cNvPr>
              <p:cNvCxnSpPr>
                <a:cxnSpLocks/>
              </p:cNvCxnSpPr>
              <p:nvPr/>
            </p:nvCxnSpPr>
            <p:spPr>
              <a:xfrm flipV="1">
                <a:off x="4961017" y="3372142"/>
                <a:ext cx="751290" cy="13042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5" name="直接箭头连接符 604">
                <a:extLst>
                  <a:ext uri="{FF2B5EF4-FFF2-40B4-BE49-F238E27FC236}">
                    <a16:creationId xmlns:a16="http://schemas.microsoft.com/office/drawing/2014/main" id="{9E22EACF-0869-EFC8-C482-7A1C2AD2FC05}"/>
                  </a:ext>
                </a:extLst>
              </p:cNvPr>
              <p:cNvCxnSpPr>
                <a:cxnSpLocks/>
              </p:cNvCxnSpPr>
              <p:nvPr/>
            </p:nvCxnSpPr>
            <p:spPr>
              <a:xfrm flipV="1">
                <a:off x="4961017" y="2992674"/>
                <a:ext cx="751289" cy="13117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6" name="直接箭头连接符 605">
                <a:extLst>
                  <a:ext uri="{FF2B5EF4-FFF2-40B4-BE49-F238E27FC236}">
                    <a16:creationId xmlns:a16="http://schemas.microsoft.com/office/drawing/2014/main" id="{813811AB-CF70-617A-50D9-9EFFC10EC725}"/>
                  </a:ext>
                </a:extLst>
              </p:cNvPr>
              <p:cNvCxnSpPr>
                <a:cxnSpLocks/>
              </p:cNvCxnSpPr>
              <p:nvPr/>
            </p:nvCxnSpPr>
            <p:spPr>
              <a:xfrm flipV="1">
                <a:off x="4961017" y="3372142"/>
                <a:ext cx="751290" cy="9322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7" name="直接箭头连接符 606">
                <a:extLst>
                  <a:ext uri="{FF2B5EF4-FFF2-40B4-BE49-F238E27FC236}">
                    <a16:creationId xmlns:a16="http://schemas.microsoft.com/office/drawing/2014/main" id="{5571858D-A64F-5DC4-B893-1106300F336C}"/>
                  </a:ext>
                </a:extLst>
              </p:cNvPr>
              <p:cNvCxnSpPr>
                <a:cxnSpLocks/>
              </p:cNvCxnSpPr>
              <p:nvPr/>
            </p:nvCxnSpPr>
            <p:spPr>
              <a:xfrm flipV="1">
                <a:off x="4961017" y="4304437"/>
                <a:ext cx="751290" cy="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8" name="直接箭头连接符 607">
                <a:extLst>
                  <a:ext uri="{FF2B5EF4-FFF2-40B4-BE49-F238E27FC236}">
                    <a16:creationId xmlns:a16="http://schemas.microsoft.com/office/drawing/2014/main" id="{09CB7FDB-783E-077C-D030-4A64895085C4}"/>
                  </a:ext>
                </a:extLst>
              </p:cNvPr>
              <p:cNvCxnSpPr>
                <a:cxnSpLocks/>
              </p:cNvCxnSpPr>
              <p:nvPr/>
            </p:nvCxnSpPr>
            <p:spPr>
              <a:xfrm>
                <a:off x="4961017" y="4304437"/>
                <a:ext cx="751290" cy="3719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09" name="直接箭头连接符 608">
                <a:extLst>
                  <a:ext uri="{FF2B5EF4-FFF2-40B4-BE49-F238E27FC236}">
                    <a16:creationId xmlns:a16="http://schemas.microsoft.com/office/drawing/2014/main" id="{54B780B1-2659-E4C7-F69C-5348B8E12CF3}"/>
                  </a:ext>
                </a:extLst>
              </p:cNvPr>
              <p:cNvCxnSpPr>
                <a:cxnSpLocks/>
              </p:cNvCxnSpPr>
              <p:nvPr/>
            </p:nvCxnSpPr>
            <p:spPr>
              <a:xfrm>
                <a:off x="4961017" y="4304437"/>
                <a:ext cx="751290" cy="75425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0" name="直接箭头连接符 609">
                <a:extLst>
                  <a:ext uri="{FF2B5EF4-FFF2-40B4-BE49-F238E27FC236}">
                    <a16:creationId xmlns:a16="http://schemas.microsoft.com/office/drawing/2014/main" id="{7B5475D0-BF6D-6E1F-BB5D-2DAEA13EFAA3}"/>
                  </a:ext>
                </a:extLst>
              </p:cNvPr>
              <p:cNvCxnSpPr>
                <a:cxnSpLocks/>
              </p:cNvCxnSpPr>
              <p:nvPr/>
            </p:nvCxnSpPr>
            <p:spPr>
              <a:xfrm>
                <a:off x="4961017" y="4304437"/>
                <a:ext cx="751291" cy="11337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693" name="组合 692">
              <a:extLst>
                <a:ext uri="{FF2B5EF4-FFF2-40B4-BE49-F238E27FC236}">
                  <a16:creationId xmlns:a16="http://schemas.microsoft.com/office/drawing/2014/main" id="{E65CE423-81F9-ABCF-57A0-86F1FB763D97}"/>
                </a:ext>
              </a:extLst>
            </p:cNvPr>
            <p:cNvGrpSpPr/>
            <p:nvPr/>
          </p:nvGrpSpPr>
          <p:grpSpPr>
            <a:xfrm>
              <a:off x="7024782" y="2238422"/>
              <a:ext cx="762401" cy="3195181"/>
              <a:chOff x="7024782" y="2238422"/>
              <a:chExt cx="762401" cy="3195181"/>
            </a:xfrm>
          </p:grpSpPr>
          <p:cxnSp>
            <p:nvCxnSpPr>
              <p:cNvPr id="455" name="直接箭头连接符 454">
                <a:extLst>
                  <a:ext uri="{FF2B5EF4-FFF2-40B4-BE49-F238E27FC236}">
                    <a16:creationId xmlns:a16="http://schemas.microsoft.com/office/drawing/2014/main" id="{4B4E87DF-C46D-2A71-9C07-B425166F2155}"/>
                  </a:ext>
                </a:extLst>
              </p:cNvPr>
              <p:cNvCxnSpPr>
                <a:cxnSpLocks/>
                <a:stCxn id="228" idx="6"/>
                <a:endCxn id="251" idx="2"/>
              </p:cNvCxnSpPr>
              <p:nvPr/>
            </p:nvCxnSpPr>
            <p:spPr>
              <a:xfrm>
                <a:off x="7024935" y="3372142"/>
                <a:ext cx="762245" cy="12180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475" name="直接箭头连接符 474">
                <a:extLst>
                  <a:ext uri="{FF2B5EF4-FFF2-40B4-BE49-F238E27FC236}">
                    <a16:creationId xmlns:a16="http://schemas.microsoft.com/office/drawing/2014/main" id="{B7A48BB6-002B-B05D-CF2C-53556AB1520E}"/>
                  </a:ext>
                </a:extLst>
              </p:cNvPr>
              <p:cNvCxnSpPr>
                <a:cxnSpLocks/>
                <a:stCxn id="243" idx="6"/>
                <a:endCxn id="252" idx="2"/>
              </p:cNvCxnSpPr>
              <p:nvPr/>
            </p:nvCxnSpPr>
            <p:spPr>
              <a:xfrm>
                <a:off x="7024936" y="2238422"/>
                <a:ext cx="762247" cy="8479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3" name="直接箭头连接符 612">
                <a:extLst>
                  <a:ext uri="{FF2B5EF4-FFF2-40B4-BE49-F238E27FC236}">
                    <a16:creationId xmlns:a16="http://schemas.microsoft.com/office/drawing/2014/main" id="{05202B6C-EDEE-A4A1-CE9B-01EA0A705A5F}"/>
                  </a:ext>
                </a:extLst>
              </p:cNvPr>
              <p:cNvCxnSpPr>
                <a:cxnSpLocks/>
                <a:stCxn id="233" idx="6"/>
                <a:endCxn id="253" idx="2"/>
              </p:cNvCxnSpPr>
              <p:nvPr/>
            </p:nvCxnSpPr>
            <p:spPr>
              <a:xfrm>
                <a:off x="7024935" y="3000191"/>
                <a:ext cx="762248" cy="4633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4" name="直接箭头连接符 613">
                <a:extLst>
                  <a:ext uri="{FF2B5EF4-FFF2-40B4-BE49-F238E27FC236}">
                    <a16:creationId xmlns:a16="http://schemas.microsoft.com/office/drawing/2014/main" id="{D8B57A06-42E8-4A6C-7B60-D5979169739B}"/>
                  </a:ext>
                </a:extLst>
              </p:cNvPr>
              <p:cNvCxnSpPr>
                <a:cxnSpLocks/>
                <a:stCxn id="233" idx="6"/>
                <a:endCxn id="252" idx="2"/>
              </p:cNvCxnSpPr>
              <p:nvPr/>
            </p:nvCxnSpPr>
            <p:spPr>
              <a:xfrm>
                <a:off x="7024935" y="3000191"/>
                <a:ext cx="762248" cy="8619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5" name="直接箭头连接符 614">
                <a:extLst>
                  <a:ext uri="{FF2B5EF4-FFF2-40B4-BE49-F238E27FC236}">
                    <a16:creationId xmlns:a16="http://schemas.microsoft.com/office/drawing/2014/main" id="{410A23D6-0163-C704-20B6-5018CDC8D68A}"/>
                  </a:ext>
                </a:extLst>
              </p:cNvPr>
              <p:cNvCxnSpPr>
                <a:cxnSpLocks/>
                <a:stCxn id="238" idx="6"/>
                <a:endCxn id="252" idx="2"/>
              </p:cNvCxnSpPr>
              <p:nvPr/>
            </p:nvCxnSpPr>
            <p:spPr>
              <a:xfrm>
                <a:off x="7024935" y="2617890"/>
                <a:ext cx="762248"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6" name="直接箭头连接符 615">
                <a:extLst>
                  <a:ext uri="{FF2B5EF4-FFF2-40B4-BE49-F238E27FC236}">
                    <a16:creationId xmlns:a16="http://schemas.microsoft.com/office/drawing/2014/main" id="{21E8B39F-6776-A44A-DB6A-E94287B79F0E}"/>
                  </a:ext>
                </a:extLst>
              </p:cNvPr>
              <p:cNvCxnSpPr>
                <a:cxnSpLocks/>
                <a:stCxn id="243" idx="6"/>
                <a:endCxn id="251" idx="2"/>
              </p:cNvCxnSpPr>
              <p:nvPr/>
            </p:nvCxnSpPr>
            <p:spPr>
              <a:xfrm>
                <a:off x="7024936" y="2238422"/>
                <a:ext cx="762244" cy="235177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7" name="直接箭头连接符 616">
                <a:extLst>
                  <a:ext uri="{FF2B5EF4-FFF2-40B4-BE49-F238E27FC236}">
                    <a16:creationId xmlns:a16="http://schemas.microsoft.com/office/drawing/2014/main" id="{23F2C2C2-6A2A-A152-53F7-D94F293EC682}"/>
                  </a:ext>
                </a:extLst>
              </p:cNvPr>
              <p:cNvCxnSpPr>
                <a:cxnSpLocks/>
                <a:stCxn id="243" idx="6"/>
                <a:endCxn id="250" idx="2"/>
              </p:cNvCxnSpPr>
              <p:nvPr/>
            </p:nvCxnSpPr>
            <p:spPr>
              <a:xfrm>
                <a:off x="7024936" y="2238422"/>
                <a:ext cx="762245" cy="197464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8" name="直接箭头连接符 617">
                <a:extLst>
                  <a:ext uri="{FF2B5EF4-FFF2-40B4-BE49-F238E27FC236}">
                    <a16:creationId xmlns:a16="http://schemas.microsoft.com/office/drawing/2014/main" id="{9513FD44-978F-4969-5985-49E58C869F10}"/>
                  </a:ext>
                </a:extLst>
              </p:cNvPr>
              <p:cNvCxnSpPr>
                <a:cxnSpLocks/>
                <a:stCxn id="243" idx="6"/>
                <a:endCxn id="256" idx="2"/>
              </p:cNvCxnSpPr>
              <p:nvPr/>
            </p:nvCxnSpPr>
            <p:spPr>
              <a:xfrm>
                <a:off x="7024936" y="2238422"/>
                <a:ext cx="762245" cy="16022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19" name="直接箭头连接符 618">
                <a:extLst>
                  <a:ext uri="{FF2B5EF4-FFF2-40B4-BE49-F238E27FC236}">
                    <a16:creationId xmlns:a16="http://schemas.microsoft.com/office/drawing/2014/main" id="{A91A64CC-09B0-30AD-164E-5FAA21DA7CA0}"/>
                  </a:ext>
                </a:extLst>
              </p:cNvPr>
              <p:cNvCxnSpPr>
                <a:cxnSpLocks/>
                <a:stCxn id="243" idx="6"/>
                <a:endCxn id="253" idx="2"/>
              </p:cNvCxnSpPr>
              <p:nvPr/>
            </p:nvCxnSpPr>
            <p:spPr>
              <a:xfrm>
                <a:off x="7024936" y="2238422"/>
                <a:ext cx="762247" cy="122508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31" name="直接箭头连接符 630">
                <a:extLst>
                  <a:ext uri="{FF2B5EF4-FFF2-40B4-BE49-F238E27FC236}">
                    <a16:creationId xmlns:a16="http://schemas.microsoft.com/office/drawing/2014/main" id="{08AF264C-E635-C55A-BB14-682772A5AFEA}"/>
                  </a:ext>
                </a:extLst>
              </p:cNvPr>
              <p:cNvCxnSpPr>
                <a:cxnSpLocks/>
                <a:stCxn id="238" idx="6"/>
                <a:endCxn id="251" idx="2"/>
              </p:cNvCxnSpPr>
              <p:nvPr/>
            </p:nvCxnSpPr>
            <p:spPr>
              <a:xfrm>
                <a:off x="7024935" y="2617890"/>
                <a:ext cx="762245" cy="197230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32" name="直接箭头连接符 631">
                <a:extLst>
                  <a:ext uri="{FF2B5EF4-FFF2-40B4-BE49-F238E27FC236}">
                    <a16:creationId xmlns:a16="http://schemas.microsoft.com/office/drawing/2014/main" id="{35BB7CC1-2EF5-89C6-4DCB-36BCE9C30881}"/>
                  </a:ext>
                </a:extLst>
              </p:cNvPr>
              <p:cNvCxnSpPr>
                <a:cxnSpLocks/>
                <a:stCxn id="238" idx="6"/>
                <a:endCxn id="250" idx="2"/>
              </p:cNvCxnSpPr>
              <p:nvPr/>
            </p:nvCxnSpPr>
            <p:spPr>
              <a:xfrm>
                <a:off x="7024935" y="2617890"/>
                <a:ext cx="762246" cy="159517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33" name="直接箭头连接符 632">
                <a:extLst>
                  <a:ext uri="{FF2B5EF4-FFF2-40B4-BE49-F238E27FC236}">
                    <a16:creationId xmlns:a16="http://schemas.microsoft.com/office/drawing/2014/main" id="{0845B283-1F2B-D132-A492-DE697AB84A8E}"/>
                  </a:ext>
                </a:extLst>
              </p:cNvPr>
              <p:cNvCxnSpPr>
                <a:cxnSpLocks/>
                <a:stCxn id="238" idx="6"/>
                <a:endCxn id="256" idx="2"/>
              </p:cNvCxnSpPr>
              <p:nvPr/>
            </p:nvCxnSpPr>
            <p:spPr>
              <a:xfrm>
                <a:off x="7024935" y="2617890"/>
                <a:ext cx="762246" cy="12227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34" name="直接箭头连接符 633">
                <a:extLst>
                  <a:ext uri="{FF2B5EF4-FFF2-40B4-BE49-F238E27FC236}">
                    <a16:creationId xmlns:a16="http://schemas.microsoft.com/office/drawing/2014/main" id="{DDC3AA97-90EE-A030-DD56-E0D48B04CA5C}"/>
                  </a:ext>
                </a:extLst>
              </p:cNvPr>
              <p:cNvCxnSpPr>
                <a:cxnSpLocks/>
                <a:stCxn id="238" idx="6"/>
                <a:endCxn id="253" idx="2"/>
              </p:cNvCxnSpPr>
              <p:nvPr/>
            </p:nvCxnSpPr>
            <p:spPr>
              <a:xfrm>
                <a:off x="7024935" y="2617890"/>
                <a:ext cx="762248" cy="84562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49" name="直接箭头连接符 648">
                <a:extLst>
                  <a:ext uri="{FF2B5EF4-FFF2-40B4-BE49-F238E27FC236}">
                    <a16:creationId xmlns:a16="http://schemas.microsoft.com/office/drawing/2014/main" id="{71F76C22-9688-71AE-402B-6CADFEF43251}"/>
                  </a:ext>
                </a:extLst>
              </p:cNvPr>
              <p:cNvCxnSpPr>
                <a:cxnSpLocks/>
                <a:stCxn id="228" idx="6"/>
                <a:endCxn id="250" idx="2"/>
              </p:cNvCxnSpPr>
              <p:nvPr/>
            </p:nvCxnSpPr>
            <p:spPr>
              <a:xfrm>
                <a:off x="7024935" y="3372142"/>
                <a:ext cx="762246" cy="84092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0" name="直接箭头连接符 649">
                <a:extLst>
                  <a:ext uri="{FF2B5EF4-FFF2-40B4-BE49-F238E27FC236}">
                    <a16:creationId xmlns:a16="http://schemas.microsoft.com/office/drawing/2014/main" id="{337A5624-E996-488F-FA1F-063AC772D2B9}"/>
                  </a:ext>
                </a:extLst>
              </p:cNvPr>
              <p:cNvCxnSpPr>
                <a:cxnSpLocks/>
                <a:stCxn id="228" idx="6"/>
                <a:endCxn id="256" idx="2"/>
              </p:cNvCxnSpPr>
              <p:nvPr/>
            </p:nvCxnSpPr>
            <p:spPr>
              <a:xfrm>
                <a:off x="7024935" y="3372142"/>
                <a:ext cx="762246"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1" name="直接箭头连接符 650">
                <a:extLst>
                  <a:ext uri="{FF2B5EF4-FFF2-40B4-BE49-F238E27FC236}">
                    <a16:creationId xmlns:a16="http://schemas.microsoft.com/office/drawing/2014/main" id="{94E5E236-5032-E1EA-91A4-1DFAE2219903}"/>
                  </a:ext>
                </a:extLst>
              </p:cNvPr>
              <p:cNvCxnSpPr>
                <a:cxnSpLocks/>
                <a:stCxn id="228" idx="6"/>
                <a:endCxn id="253" idx="2"/>
              </p:cNvCxnSpPr>
              <p:nvPr/>
            </p:nvCxnSpPr>
            <p:spPr>
              <a:xfrm>
                <a:off x="7024935" y="3372142"/>
                <a:ext cx="762248" cy="913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2" name="直接箭头连接符 651">
                <a:extLst>
                  <a:ext uri="{FF2B5EF4-FFF2-40B4-BE49-F238E27FC236}">
                    <a16:creationId xmlns:a16="http://schemas.microsoft.com/office/drawing/2014/main" id="{3774EB10-A7AB-FB59-46AA-43794CD4DEDB}"/>
                  </a:ext>
                </a:extLst>
              </p:cNvPr>
              <p:cNvCxnSpPr>
                <a:cxnSpLocks/>
                <a:stCxn id="228" idx="6"/>
                <a:endCxn id="252" idx="2"/>
              </p:cNvCxnSpPr>
              <p:nvPr/>
            </p:nvCxnSpPr>
            <p:spPr>
              <a:xfrm flipV="1">
                <a:off x="7024935" y="3086385"/>
                <a:ext cx="762248" cy="28575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3" name="直接箭头连接符 652">
                <a:extLst>
                  <a:ext uri="{FF2B5EF4-FFF2-40B4-BE49-F238E27FC236}">
                    <a16:creationId xmlns:a16="http://schemas.microsoft.com/office/drawing/2014/main" id="{7B02BE22-42F7-4457-F6AD-411B858C28D1}"/>
                  </a:ext>
                </a:extLst>
              </p:cNvPr>
              <p:cNvCxnSpPr>
                <a:cxnSpLocks/>
                <a:stCxn id="233" idx="6"/>
                <a:endCxn id="251" idx="2"/>
              </p:cNvCxnSpPr>
              <p:nvPr/>
            </p:nvCxnSpPr>
            <p:spPr>
              <a:xfrm>
                <a:off x="7024935" y="3000191"/>
                <a:ext cx="762245" cy="15900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4" name="直接箭头连接符 653">
                <a:extLst>
                  <a:ext uri="{FF2B5EF4-FFF2-40B4-BE49-F238E27FC236}">
                    <a16:creationId xmlns:a16="http://schemas.microsoft.com/office/drawing/2014/main" id="{6F20091D-4193-0BA7-BF7F-828820171A9E}"/>
                  </a:ext>
                </a:extLst>
              </p:cNvPr>
              <p:cNvCxnSpPr>
                <a:cxnSpLocks/>
                <a:stCxn id="233" idx="6"/>
                <a:endCxn id="250" idx="2"/>
              </p:cNvCxnSpPr>
              <p:nvPr/>
            </p:nvCxnSpPr>
            <p:spPr>
              <a:xfrm>
                <a:off x="7024935" y="3000191"/>
                <a:ext cx="762246" cy="12128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55" name="直接箭头连接符 654">
                <a:extLst>
                  <a:ext uri="{FF2B5EF4-FFF2-40B4-BE49-F238E27FC236}">
                    <a16:creationId xmlns:a16="http://schemas.microsoft.com/office/drawing/2014/main" id="{A6FA75A5-D365-C98E-9D5A-0C0F00FBA66B}"/>
                  </a:ext>
                </a:extLst>
              </p:cNvPr>
              <p:cNvCxnSpPr>
                <a:cxnSpLocks/>
                <a:stCxn id="233" idx="6"/>
                <a:endCxn id="256" idx="2"/>
              </p:cNvCxnSpPr>
              <p:nvPr/>
            </p:nvCxnSpPr>
            <p:spPr>
              <a:xfrm>
                <a:off x="7024935" y="3000191"/>
                <a:ext cx="762246" cy="8404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2" name="直接箭头连接符 671">
                <a:extLst>
                  <a:ext uri="{FF2B5EF4-FFF2-40B4-BE49-F238E27FC236}">
                    <a16:creationId xmlns:a16="http://schemas.microsoft.com/office/drawing/2014/main" id="{1428270B-224F-60E4-91FF-E6F3B0500901}"/>
                  </a:ext>
                </a:extLst>
              </p:cNvPr>
              <p:cNvCxnSpPr>
                <a:cxnSpLocks/>
              </p:cNvCxnSpPr>
              <p:nvPr/>
            </p:nvCxnSpPr>
            <p:spPr>
              <a:xfrm flipV="1">
                <a:off x="7024782" y="3081832"/>
                <a:ext cx="762245" cy="121805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3" name="直接箭头连接符 672">
                <a:extLst>
                  <a:ext uri="{FF2B5EF4-FFF2-40B4-BE49-F238E27FC236}">
                    <a16:creationId xmlns:a16="http://schemas.microsoft.com/office/drawing/2014/main" id="{FC6B9057-E510-87AA-E28B-98B248B693E4}"/>
                  </a:ext>
                </a:extLst>
              </p:cNvPr>
              <p:cNvCxnSpPr>
                <a:cxnSpLocks/>
              </p:cNvCxnSpPr>
              <p:nvPr/>
            </p:nvCxnSpPr>
            <p:spPr>
              <a:xfrm flipV="1">
                <a:off x="7024783" y="4585640"/>
                <a:ext cx="762247" cy="84796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4" name="直接箭头连接符 673">
                <a:extLst>
                  <a:ext uri="{FF2B5EF4-FFF2-40B4-BE49-F238E27FC236}">
                    <a16:creationId xmlns:a16="http://schemas.microsoft.com/office/drawing/2014/main" id="{13D32663-DE96-1A22-ED91-E5603D2F0CC2}"/>
                  </a:ext>
                </a:extLst>
              </p:cNvPr>
              <p:cNvCxnSpPr>
                <a:cxnSpLocks/>
              </p:cNvCxnSpPr>
              <p:nvPr/>
            </p:nvCxnSpPr>
            <p:spPr>
              <a:xfrm flipV="1">
                <a:off x="7024782" y="4208514"/>
                <a:ext cx="762248" cy="463320"/>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5" name="直接箭头连接符 674">
                <a:extLst>
                  <a:ext uri="{FF2B5EF4-FFF2-40B4-BE49-F238E27FC236}">
                    <a16:creationId xmlns:a16="http://schemas.microsoft.com/office/drawing/2014/main" id="{E26B09B1-D344-A57F-A743-8037B0E0C8C0}"/>
                  </a:ext>
                </a:extLst>
              </p:cNvPr>
              <p:cNvCxnSpPr>
                <a:cxnSpLocks/>
              </p:cNvCxnSpPr>
              <p:nvPr/>
            </p:nvCxnSpPr>
            <p:spPr>
              <a:xfrm flipV="1">
                <a:off x="7024782" y="4585640"/>
                <a:ext cx="762248" cy="86194"/>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6" name="直接箭头连接符 675">
                <a:extLst>
                  <a:ext uri="{FF2B5EF4-FFF2-40B4-BE49-F238E27FC236}">
                    <a16:creationId xmlns:a16="http://schemas.microsoft.com/office/drawing/2014/main" id="{909608D3-51F1-6D00-6A2C-6FAD62AD331C}"/>
                  </a:ext>
                </a:extLst>
              </p:cNvPr>
              <p:cNvCxnSpPr>
                <a:cxnSpLocks/>
              </p:cNvCxnSpPr>
              <p:nvPr/>
            </p:nvCxnSpPr>
            <p:spPr>
              <a:xfrm flipV="1">
                <a:off x="7024782" y="4585640"/>
                <a:ext cx="762248"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7" name="直接箭头连接符 676">
                <a:extLst>
                  <a:ext uri="{FF2B5EF4-FFF2-40B4-BE49-F238E27FC236}">
                    <a16:creationId xmlns:a16="http://schemas.microsoft.com/office/drawing/2014/main" id="{420739D8-E210-C31D-65B2-1945184CA6BA}"/>
                  </a:ext>
                </a:extLst>
              </p:cNvPr>
              <p:cNvCxnSpPr>
                <a:cxnSpLocks/>
              </p:cNvCxnSpPr>
              <p:nvPr/>
            </p:nvCxnSpPr>
            <p:spPr>
              <a:xfrm flipV="1">
                <a:off x="7024783" y="3081832"/>
                <a:ext cx="762244" cy="235177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8" name="直接箭头连接符 677">
                <a:extLst>
                  <a:ext uri="{FF2B5EF4-FFF2-40B4-BE49-F238E27FC236}">
                    <a16:creationId xmlns:a16="http://schemas.microsoft.com/office/drawing/2014/main" id="{592DBCA0-B80B-B173-3024-3F1242DBF60D}"/>
                  </a:ext>
                </a:extLst>
              </p:cNvPr>
              <p:cNvCxnSpPr>
                <a:cxnSpLocks/>
              </p:cNvCxnSpPr>
              <p:nvPr/>
            </p:nvCxnSpPr>
            <p:spPr>
              <a:xfrm flipV="1">
                <a:off x="7024783" y="3458958"/>
                <a:ext cx="762245" cy="197464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79" name="直接箭头连接符 678">
                <a:extLst>
                  <a:ext uri="{FF2B5EF4-FFF2-40B4-BE49-F238E27FC236}">
                    <a16:creationId xmlns:a16="http://schemas.microsoft.com/office/drawing/2014/main" id="{6BE9977E-E481-1C4E-AD26-7FCE0A3A29BD}"/>
                  </a:ext>
                </a:extLst>
              </p:cNvPr>
              <p:cNvCxnSpPr>
                <a:cxnSpLocks/>
              </p:cNvCxnSpPr>
              <p:nvPr/>
            </p:nvCxnSpPr>
            <p:spPr>
              <a:xfrm flipV="1">
                <a:off x="7024783" y="3831388"/>
                <a:ext cx="762245" cy="160221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0" name="直接箭头连接符 679">
                <a:extLst>
                  <a:ext uri="{FF2B5EF4-FFF2-40B4-BE49-F238E27FC236}">
                    <a16:creationId xmlns:a16="http://schemas.microsoft.com/office/drawing/2014/main" id="{9ED09DB3-6283-5861-DB9D-AAD6E1ADC6F3}"/>
                  </a:ext>
                </a:extLst>
              </p:cNvPr>
              <p:cNvCxnSpPr>
                <a:cxnSpLocks/>
              </p:cNvCxnSpPr>
              <p:nvPr/>
            </p:nvCxnSpPr>
            <p:spPr>
              <a:xfrm flipV="1">
                <a:off x="7024783" y="4208514"/>
                <a:ext cx="762247" cy="122508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1" name="直接箭头连接符 680">
                <a:extLst>
                  <a:ext uri="{FF2B5EF4-FFF2-40B4-BE49-F238E27FC236}">
                    <a16:creationId xmlns:a16="http://schemas.microsoft.com/office/drawing/2014/main" id="{FCCCE4C8-3759-9756-D2C4-5B7B0B913DE9}"/>
                  </a:ext>
                </a:extLst>
              </p:cNvPr>
              <p:cNvCxnSpPr>
                <a:cxnSpLocks/>
              </p:cNvCxnSpPr>
              <p:nvPr/>
            </p:nvCxnSpPr>
            <p:spPr>
              <a:xfrm flipV="1">
                <a:off x="7024782" y="3081832"/>
                <a:ext cx="762245" cy="1972303"/>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2" name="直接箭头连接符 681">
                <a:extLst>
                  <a:ext uri="{FF2B5EF4-FFF2-40B4-BE49-F238E27FC236}">
                    <a16:creationId xmlns:a16="http://schemas.microsoft.com/office/drawing/2014/main" id="{61E6A8B0-78C5-5810-1544-A810D0B92B1B}"/>
                  </a:ext>
                </a:extLst>
              </p:cNvPr>
              <p:cNvCxnSpPr>
                <a:cxnSpLocks/>
              </p:cNvCxnSpPr>
              <p:nvPr/>
            </p:nvCxnSpPr>
            <p:spPr>
              <a:xfrm flipV="1">
                <a:off x="7024782" y="3458958"/>
                <a:ext cx="762246" cy="159517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3" name="直接箭头连接符 682">
                <a:extLst>
                  <a:ext uri="{FF2B5EF4-FFF2-40B4-BE49-F238E27FC236}">
                    <a16:creationId xmlns:a16="http://schemas.microsoft.com/office/drawing/2014/main" id="{86962AA5-D660-8D3E-847B-1C2CB17E7F3E}"/>
                  </a:ext>
                </a:extLst>
              </p:cNvPr>
              <p:cNvCxnSpPr>
                <a:cxnSpLocks/>
              </p:cNvCxnSpPr>
              <p:nvPr/>
            </p:nvCxnSpPr>
            <p:spPr>
              <a:xfrm flipV="1">
                <a:off x="7024782" y="3831388"/>
                <a:ext cx="762246" cy="122274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4" name="直接箭头连接符 683">
                <a:extLst>
                  <a:ext uri="{FF2B5EF4-FFF2-40B4-BE49-F238E27FC236}">
                    <a16:creationId xmlns:a16="http://schemas.microsoft.com/office/drawing/2014/main" id="{C63039FB-0043-08BE-8796-B18D2168F5CA}"/>
                  </a:ext>
                </a:extLst>
              </p:cNvPr>
              <p:cNvCxnSpPr>
                <a:cxnSpLocks/>
              </p:cNvCxnSpPr>
              <p:nvPr/>
            </p:nvCxnSpPr>
            <p:spPr>
              <a:xfrm flipV="1">
                <a:off x="7024782" y="4208514"/>
                <a:ext cx="762248" cy="845621"/>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5" name="直接箭头连接符 684">
                <a:extLst>
                  <a:ext uri="{FF2B5EF4-FFF2-40B4-BE49-F238E27FC236}">
                    <a16:creationId xmlns:a16="http://schemas.microsoft.com/office/drawing/2014/main" id="{49529B3F-7F41-DA47-475E-1FD60614404D}"/>
                  </a:ext>
                </a:extLst>
              </p:cNvPr>
              <p:cNvCxnSpPr>
                <a:cxnSpLocks/>
              </p:cNvCxnSpPr>
              <p:nvPr/>
            </p:nvCxnSpPr>
            <p:spPr>
              <a:xfrm flipV="1">
                <a:off x="7024782" y="3458958"/>
                <a:ext cx="762246" cy="84092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6" name="直接箭头连接符 685">
                <a:extLst>
                  <a:ext uri="{FF2B5EF4-FFF2-40B4-BE49-F238E27FC236}">
                    <a16:creationId xmlns:a16="http://schemas.microsoft.com/office/drawing/2014/main" id="{F276D3D6-EF70-680C-D83D-CBAFD42890F3}"/>
                  </a:ext>
                </a:extLst>
              </p:cNvPr>
              <p:cNvCxnSpPr>
                <a:cxnSpLocks/>
              </p:cNvCxnSpPr>
              <p:nvPr/>
            </p:nvCxnSpPr>
            <p:spPr>
              <a:xfrm flipV="1">
                <a:off x="7024782" y="3831388"/>
                <a:ext cx="762246" cy="468495"/>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7" name="直接箭头连接符 686">
                <a:extLst>
                  <a:ext uri="{FF2B5EF4-FFF2-40B4-BE49-F238E27FC236}">
                    <a16:creationId xmlns:a16="http://schemas.microsoft.com/office/drawing/2014/main" id="{C317AB69-E68E-F274-B568-B0AF2A450E6C}"/>
                  </a:ext>
                </a:extLst>
              </p:cNvPr>
              <p:cNvCxnSpPr>
                <a:cxnSpLocks/>
              </p:cNvCxnSpPr>
              <p:nvPr/>
            </p:nvCxnSpPr>
            <p:spPr>
              <a:xfrm flipV="1">
                <a:off x="7024782" y="4208514"/>
                <a:ext cx="762248" cy="91369"/>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8" name="直接箭头连接符 687">
                <a:extLst>
                  <a:ext uri="{FF2B5EF4-FFF2-40B4-BE49-F238E27FC236}">
                    <a16:creationId xmlns:a16="http://schemas.microsoft.com/office/drawing/2014/main" id="{42C610F2-FA95-AAB2-562A-6E117C120F77}"/>
                  </a:ext>
                </a:extLst>
              </p:cNvPr>
              <p:cNvCxnSpPr>
                <a:cxnSpLocks/>
              </p:cNvCxnSpPr>
              <p:nvPr/>
            </p:nvCxnSpPr>
            <p:spPr>
              <a:xfrm>
                <a:off x="7024782" y="4299883"/>
                <a:ext cx="762248" cy="285757"/>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89" name="直接箭头连接符 688">
                <a:extLst>
                  <a:ext uri="{FF2B5EF4-FFF2-40B4-BE49-F238E27FC236}">
                    <a16:creationId xmlns:a16="http://schemas.microsoft.com/office/drawing/2014/main" id="{818DF1A7-FE94-BC90-1A98-89EB24995F8E}"/>
                  </a:ext>
                </a:extLst>
              </p:cNvPr>
              <p:cNvCxnSpPr>
                <a:cxnSpLocks/>
              </p:cNvCxnSpPr>
              <p:nvPr/>
            </p:nvCxnSpPr>
            <p:spPr>
              <a:xfrm flipV="1">
                <a:off x="7024782" y="3081832"/>
                <a:ext cx="762245" cy="1590002"/>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90" name="直接箭头连接符 689">
                <a:extLst>
                  <a:ext uri="{FF2B5EF4-FFF2-40B4-BE49-F238E27FC236}">
                    <a16:creationId xmlns:a16="http://schemas.microsoft.com/office/drawing/2014/main" id="{40515DBF-FCE6-0F2C-6C01-6EC1A621F31E}"/>
                  </a:ext>
                </a:extLst>
              </p:cNvPr>
              <p:cNvCxnSpPr>
                <a:cxnSpLocks/>
              </p:cNvCxnSpPr>
              <p:nvPr/>
            </p:nvCxnSpPr>
            <p:spPr>
              <a:xfrm flipV="1">
                <a:off x="7024782" y="3458958"/>
                <a:ext cx="762246" cy="121287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cxnSp>
            <p:nvCxnSpPr>
              <p:cNvPr id="691" name="直接箭头连接符 690">
                <a:extLst>
                  <a:ext uri="{FF2B5EF4-FFF2-40B4-BE49-F238E27FC236}">
                    <a16:creationId xmlns:a16="http://schemas.microsoft.com/office/drawing/2014/main" id="{10FD7EC4-A97C-B4A2-2641-BBEAF57B1A31}"/>
                  </a:ext>
                </a:extLst>
              </p:cNvPr>
              <p:cNvCxnSpPr>
                <a:cxnSpLocks/>
              </p:cNvCxnSpPr>
              <p:nvPr/>
            </p:nvCxnSpPr>
            <p:spPr>
              <a:xfrm flipV="1">
                <a:off x="7024782" y="3831388"/>
                <a:ext cx="762246" cy="840446"/>
              </a:xfrm>
              <a:prstGeom prst="straightConnector1">
                <a:avLst/>
              </a:prstGeom>
              <a:ln>
                <a:solidFill>
                  <a:schemeClr val="dk1">
                    <a:alpha val="61000"/>
                  </a:schemeClr>
                </a:solidFill>
                <a:tailEnd type="stealth"/>
              </a:ln>
            </p:spPr>
            <p:style>
              <a:lnRef idx="1">
                <a:schemeClr val="dk1"/>
              </a:lnRef>
              <a:fillRef idx="0">
                <a:schemeClr val="dk1"/>
              </a:fillRef>
              <a:effectRef idx="0">
                <a:schemeClr val="dk1"/>
              </a:effectRef>
              <a:fontRef idx="minor">
                <a:schemeClr val="tx1"/>
              </a:fontRef>
            </p:style>
          </p:cxnSp>
        </p:grpSp>
        <p:grpSp>
          <p:nvGrpSpPr>
            <p:cNvPr id="726" name="组合 725">
              <a:extLst>
                <a:ext uri="{FF2B5EF4-FFF2-40B4-BE49-F238E27FC236}">
                  <a16:creationId xmlns:a16="http://schemas.microsoft.com/office/drawing/2014/main" id="{27838C6D-0A0C-D36A-6322-A09987C7A550}"/>
                </a:ext>
              </a:extLst>
            </p:cNvPr>
            <p:cNvGrpSpPr/>
            <p:nvPr/>
          </p:nvGrpSpPr>
          <p:grpSpPr>
            <a:xfrm>
              <a:off x="7787180" y="2948790"/>
              <a:ext cx="275192" cy="1778997"/>
              <a:chOff x="7787180" y="2948790"/>
              <a:chExt cx="275192" cy="1778997"/>
            </a:xfrm>
          </p:grpSpPr>
          <p:sp>
            <p:nvSpPr>
              <p:cNvPr id="251" name="椭圆 250">
                <a:extLst>
                  <a:ext uri="{FF2B5EF4-FFF2-40B4-BE49-F238E27FC236}">
                    <a16:creationId xmlns:a16="http://schemas.microsoft.com/office/drawing/2014/main" id="{D3687AC2-D9AC-0C15-393E-E984A26E584A}"/>
                  </a:ext>
                </a:extLst>
              </p:cNvPr>
              <p:cNvSpPr/>
              <p:nvPr/>
            </p:nvSpPr>
            <p:spPr>
              <a:xfrm>
                <a:off x="7787180" y="4452598"/>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a:extLst>
                  <a:ext uri="{FF2B5EF4-FFF2-40B4-BE49-F238E27FC236}">
                    <a16:creationId xmlns:a16="http://schemas.microsoft.com/office/drawing/2014/main" id="{41CCDA4F-9D35-79D9-E20C-02A9E263A5D9}"/>
                  </a:ext>
                </a:extLst>
              </p:cNvPr>
              <p:cNvSpPr/>
              <p:nvPr/>
            </p:nvSpPr>
            <p:spPr>
              <a:xfrm>
                <a:off x="7787181" y="407547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椭圆 255">
                <a:extLst>
                  <a:ext uri="{FF2B5EF4-FFF2-40B4-BE49-F238E27FC236}">
                    <a16:creationId xmlns:a16="http://schemas.microsoft.com/office/drawing/2014/main" id="{8DA95354-B2AA-9F7C-8D2B-2446EB6AA4C3}"/>
                  </a:ext>
                </a:extLst>
              </p:cNvPr>
              <p:cNvSpPr/>
              <p:nvPr/>
            </p:nvSpPr>
            <p:spPr>
              <a:xfrm>
                <a:off x="7787181" y="3703042"/>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椭圆 252">
                <a:extLst>
                  <a:ext uri="{FF2B5EF4-FFF2-40B4-BE49-F238E27FC236}">
                    <a16:creationId xmlns:a16="http://schemas.microsoft.com/office/drawing/2014/main" id="{539C6542-783A-50BB-7EDD-1FCACD7D3BFA}"/>
                  </a:ext>
                </a:extLst>
              </p:cNvPr>
              <p:cNvSpPr/>
              <p:nvPr/>
            </p:nvSpPr>
            <p:spPr>
              <a:xfrm>
                <a:off x="7787183" y="3325916"/>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椭圆 251">
                <a:extLst>
                  <a:ext uri="{FF2B5EF4-FFF2-40B4-BE49-F238E27FC236}">
                    <a16:creationId xmlns:a16="http://schemas.microsoft.com/office/drawing/2014/main" id="{33C220CD-703A-F8F1-2F44-D0478700BCB9}"/>
                  </a:ext>
                </a:extLst>
              </p:cNvPr>
              <p:cNvSpPr/>
              <p:nvPr/>
            </p:nvSpPr>
            <p:spPr>
              <a:xfrm>
                <a:off x="7787183" y="2948790"/>
                <a:ext cx="275189" cy="275189"/>
              </a:xfrm>
              <a:prstGeom prst="ellipse">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9" name="组合 738">
            <a:extLst>
              <a:ext uri="{FF2B5EF4-FFF2-40B4-BE49-F238E27FC236}">
                <a16:creationId xmlns:a16="http://schemas.microsoft.com/office/drawing/2014/main" id="{4D0099C6-CD59-03A9-12AE-727B332124B3}"/>
              </a:ext>
            </a:extLst>
          </p:cNvPr>
          <p:cNvGrpSpPr/>
          <p:nvPr/>
        </p:nvGrpSpPr>
        <p:grpSpPr>
          <a:xfrm>
            <a:off x="1903298" y="3009827"/>
            <a:ext cx="639762" cy="497084"/>
            <a:chOff x="2382264" y="3009827"/>
            <a:chExt cx="639762" cy="497084"/>
          </a:xfrm>
        </p:grpSpPr>
        <p:sp>
          <p:nvSpPr>
            <p:cNvPr id="728" name="箭头: 右 727">
              <a:extLst>
                <a:ext uri="{FF2B5EF4-FFF2-40B4-BE49-F238E27FC236}">
                  <a16:creationId xmlns:a16="http://schemas.microsoft.com/office/drawing/2014/main" id="{59D104DA-B3F1-B7E3-7B5C-6F19808E8B52}"/>
                </a:ext>
              </a:extLst>
            </p:cNvPr>
            <p:cNvSpPr/>
            <p:nvPr/>
          </p:nvSpPr>
          <p:spPr>
            <a:xfrm>
              <a:off x="2441763" y="3233847"/>
              <a:ext cx="529772" cy="273064"/>
            </a:xfrm>
            <a:prstGeom prst="rightArrow">
              <a:avLst>
                <a:gd name="adj1" fmla="val 34054"/>
                <a:gd name="adj2" fmla="val 3936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738" name="对象 737">
              <a:extLst>
                <a:ext uri="{FF2B5EF4-FFF2-40B4-BE49-F238E27FC236}">
                  <a16:creationId xmlns:a16="http://schemas.microsoft.com/office/drawing/2014/main" id="{461D9B26-6D31-B818-D726-A965DBE7AD42}"/>
                </a:ext>
              </a:extLst>
            </p:cNvPr>
            <p:cNvGraphicFramePr>
              <a:graphicFrameLocks noChangeAspect="1"/>
            </p:cNvGraphicFramePr>
            <p:nvPr>
              <p:extLst>
                <p:ext uri="{D42A27DB-BD31-4B8C-83A1-F6EECF244321}">
                  <p14:modId xmlns:p14="http://schemas.microsoft.com/office/powerpoint/2010/main" val="2343136421"/>
                </p:ext>
              </p:extLst>
            </p:nvPr>
          </p:nvGraphicFramePr>
          <p:xfrm>
            <a:off x="2382264" y="3009827"/>
            <a:ext cx="639762" cy="263525"/>
          </p:xfrm>
          <a:graphic>
            <a:graphicData uri="http://schemas.openxmlformats.org/presentationml/2006/ole">
              <mc:AlternateContent xmlns:mc="http://schemas.openxmlformats.org/markup-compatibility/2006">
                <mc:Choice xmlns:v="urn:schemas-microsoft-com:vml" Requires="v">
                  <p:oleObj name="AxMath" r:id="rId9" imgW="640440" imgH="263520" progId="Equation.AxMath">
                    <p:embed/>
                  </p:oleObj>
                </mc:Choice>
                <mc:Fallback>
                  <p:oleObj name="AxMath" r:id="rId9" imgW="640440" imgH="263520" progId="Equation.AxMath">
                    <p:embed/>
                    <p:pic>
                      <p:nvPicPr>
                        <p:cNvPr id="0" name=""/>
                        <p:cNvPicPr/>
                        <p:nvPr/>
                      </p:nvPicPr>
                      <p:blipFill>
                        <a:blip r:embed="rId10"/>
                        <a:stretch>
                          <a:fillRect/>
                        </a:stretch>
                      </p:blipFill>
                      <p:spPr>
                        <a:xfrm>
                          <a:off x="2382264" y="3009827"/>
                          <a:ext cx="639762" cy="263525"/>
                        </a:xfrm>
                        <a:prstGeom prst="rect">
                          <a:avLst/>
                        </a:prstGeom>
                      </p:spPr>
                    </p:pic>
                  </p:oleObj>
                </mc:Fallback>
              </mc:AlternateContent>
            </a:graphicData>
          </a:graphic>
        </p:graphicFrame>
      </p:grpSp>
      <p:grpSp>
        <p:nvGrpSpPr>
          <p:cNvPr id="784" name="组合 783">
            <a:extLst>
              <a:ext uri="{FF2B5EF4-FFF2-40B4-BE49-F238E27FC236}">
                <a16:creationId xmlns:a16="http://schemas.microsoft.com/office/drawing/2014/main" id="{98FEADA8-808F-BB6B-FD0B-67AC59429CAE}"/>
              </a:ext>
            </a:extLst>
          </p:cNvPr>
          <p:cNvGrpSpPr/>
          <p:nvPr/>
        </p:nvGrpSpPr>
        <p:grpSpPr>
          <a:xfrm>
            <a:off x="196573" y="2173205"/>
            <a:ext cx="2481539" cy="2437817"/>
            <a:chOff x="196573" y="2173205"/>
            <a:chExt cx="2481539" cy="2437817"/>
          </a:xfrm>
        </p:grpSpPr>
        <p:grpSp>
          <p:nvGrpSpPr>
            <p:cNvPr id="765" name="组合 764">
              <a:extLst>
                <a:ext uri="{FF2B5EF4-FFF2-40B4-BE49-F238E27FC236}">
                  <a16:creationId xmlns:a16="http://schemas.microsoft.com/office/drawing/2014/main" id="{F1519AD2-A394-7A16-E375-6BF9ED7738E4}"/>
                </a:ext>
              </a:extLst>
            </p:cNvPr>
            <p:cNvGrpSpPr/>
            <p:nvPr/>
          </p:nvGrpSpPr>
          <p:grpSpPr>
            <a:xfrm>
              <a:off x="196573" y="2398195"/>
              <a:ext cx="1988807" cy="1988807"/>
              <a:chOff x="225653" y="2369281"/>
              <a:chExt cx="1988807" cy="1988807"/>
            </a:xfrm>
            <a:scene3d>
              <a:camera prst="isometricOffAxis2Right"/>
              <a:lightRig rig="threePt" dir="t"/>
            </a:scene3d>
          </p:grpSpPr>
          <p:pic>
            <p:nvPicPr>
              <p:cNvPr id="755" name="图片 754">
                <a:extLst>
                  <a:ext uri="{FF2B5EF4-FFF2-40B4-BE49-F238E27FC236}">
                    <a16:creationId xmlns:a16="http://schemas.microsoft.com/office/drawing/2014/main" id="{9FFD4B31-603D-215A-5472-3BEA0CBAE370}"/>
                  </a:ext>
                </a:extLst>
              </p:cNvPr>
              <p:cNvPicPr>
                <a:picLocks noChangeAspect="1"/>
              </p:cNvPicPr>
              <p:nvPr/>
            </p:nvPicPr>
            <p:blipFill>
              <a:blip r:embed="rId11"/>
              <a:stretch>
                <a:fillRect/>
              </a:stretch>
            </p:blipFill>
            <p:spPr>
              <a:xfrm>
                <a:off x="225653" y="2369281"/>
                <a:ext cx="1988807" cy="1988807"/>
              </a:xfrm>
              <a:prstGeom prst="rect">
                <a:avLst/>
              </a:prstGeom>
            </p:spPr>
          </p:pic>
          <p:sp>
            <p:nvSpPr>
              <p:cNvPr id="756" name="矩形 755">
                <a:extLst>
                  <a:ext uri="{FF2B5EF4-FFF2-40B4-BE49-F238E27FC236}">
                    <a16:creationId xmlns:a16="http://schemas.microsoft.com/office/drawing/2014/main" id="{2D10CE77-04EA-D333-348B-FD02DEA41237}"/>
                  </a:ext>
                </a:extLst>
              </p:cNvPr>
              <p:cNvSpPr/>
              <p:nvPr/>
            </p:nvSpPr>
            <p:spPr>
              <a:xfrm>
                <a:off x="278892" y="2418181"/>
                <a:ext cx="66626" cy="66626"/>
              </a:xfrm>
              <a:prstGeom prst="rect">
                <a:avLst/>
              </a:prstGeom>
              <a:solidFill>
                <a:schemeClr val="accent1">
                  <a:lumMod val="40000"/>
                  <a:lumOff val="60000"/>
                  <a:alpha val="4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9" name="矩形 758">
                <a:extLst>
                  <a:ext uri="{FF2B5EF4-FFF2-40B4-BE49-F238E27FC236}">
                    <a16:creationId xmlns:a16="http://schemas.microsoft.com/office/drawing/2014/main" id="{B0EE1619-8148-ED4C-A4D9-5614E3E3411A}"/>
                  </a:ext>
                </a:extLst>
              </p:cNvPr>
              <p:cNvSpPr/>
              <p:nvPr/>
            </p:nvSpPr>
            <p:spPr>
              <a:xfrm>
                <a:off x="345518" y="2418181"/>
                <a:ext cx="66626" cy="66626"/>
              </a:xfrm>
              <a:prstGeom prst="rect">
                <a:avLst/>
              </a:prstGeom>
              <a:solidFill>
                <a:schemeClr val="accent1">
                  <a:lumMod val="40000"/>
                  <a:lumOff val="60000"/>
                  <a:alpha val="4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0" name="矩形 759">
                <a:extLst>
                  <a:ext uri="{FF2B5EF4-FFF2-40B4-BE49-F238E27FC236}">
                    <a16:creationId xmlns:a16="http://schemas.microsoft.com/office/drawing/2014/main" id="{58A06F39-2AE1-80F3-A292-148C2E4121ED}"/>
                  </a:ext>
                </a:extLst>
              </p:cNvPr>
              <p:cNvSpPr/>
              <p:nvPr/>
            </p:nvSpPr>
            <p:spPr>
              <a:xfrm>
                <a:off x="413310" y="2418181"/>
                <a:ext cx="66626" cy="66626"/>
              </a:xfrm>
              <a:prstGeom prst="rect">
                <a:avLst/>
              </a:prstGeom>
              <a:solidFill>
                <a:schemeClr val="accent1">
                  <a:lumMod val="40000"/>
                  <a:lumOff val="60000"/>
                  <a:alpha val="4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2" name="矩形 761">
                <a:extLst>
                  <a:ext uri="{FF2B5EF4-FFF2-40B4-BE49-F238E27FC236}">
                    <a16:creationId xmlns:a16="http://schemas.microsoft.com/office/drawing/2014/main" id="{92811F36-7B88-7EF5-1227-8CD5135E08BB}"/>
                  </a:ext>
                </a:extLst>
              </p:cNvPr>
              <p:cNvSpPr/>
              <p:nvPr/>
            </p:nvSpPr>
            <p:spPr>
              <a:xfrm>
                <a:off x="1962797" y="4242466"/>
                <a:ext cx="66626" cy="66626"/>
              </a:xfrm>
              <a:prstGeom prst="rect">
                <a:avLst/>
              </a:prstGeom>
              <a:solidFill>
                <a:schemeClr val="accent1">
                  <a:lumMod val="40000"/>
                  <a:lumOff val="60000"/>
                  <a:alpha val="4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3" name="矩形 762">
                <a:extLst>
                  <a:ext uri="{FF2B5EF4-FFF2-40B4-BE49-F238E27FC236}">
                    <a16:creationId xmlns:a16="http://schemas.microsoft.com/office/drawing/2014/main" id="{39AB911A-34D4-045C-5BD1-709EE6B1BB35}"/>
                  </a:ext>
                </a:extLst>
              </p:cNvPr>
              <p:cNvSpPr/>
              <p:nvPr/>
            </p:nvSpPr>
            <p:spPr>
              <a:xfrm>
                <a:off x="2029423" y="4242466"/>
                <a:ext cx="66626" cy="66626"/>
              </a:xfrm>
              <a:prstGeom prst="rect">
                <a:avLst/>
              </a:prstGeom>
              <a:solidFill>
                <a:schemeClr val="accent1">
                  <a:lumMod val="40000"/>
                  <a:lumOff val="60000"/>
                  <a:alpha val="4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4" name="矩形 763">
                <a:extLst>
                  <a:ext uri="{FF2B5EF4-FFF2-40B4-BE49-F238E27FC236}">
                    <a16:creationId xmlns:a16="http://schemas.microsoft.com/office/drawing/2014/main" id="{FC0155FF-0599-12CB-6C08-2C19E3DD4425}"/>
                  </a:ext>
                </a:extLst>
              </p:cNvPr>
              <p:cNvSpPr/>
              <p:nvPr/>
            </p:nvSpPr>
            <p:spPr>
              <a:xfrm>
                <a:off x="2097215" y="4242466"/>
                <a:ext cx="66626" cy="66626"/>
              </a:xfrm>
              <a:prstGeom prst="rect">
                <a:avLst/>
              </a:prstGeom>
              <a:solidFill>
                <a:schemeClr val="accent1">
                  <a:lumMod val="40000"/>
                  <a:lumOff val="60000"/>
                  <a:alpha val="4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67" name="直接连接符 766">
              <a:extLst>
                <a:ext uri="{FF2B5EF4-FFF2-40B4-BE49-F238E27FC236}">
                  <a16:creationId xmlns:a16="http://schemas.microsoft.com/office/drawing/2014/main" id="{3BBA96B3-916F-1E3B-B04C-FA0EDE97DA98}"/>
                </a:ext>
              </a:extLst>
            </p:cNvPr>
            <p:cNvCxnSpPr>
              <a:cxnSpLocks/>
            </p:cNvCxnSpPr>
            <p:nvPr/>
          </p:nvCxnSpPr>
          <p:spPr>
            <a:xfrm flipV="1">
              <a:off x="790574" y="2173205"/>
              <a:ext cx="1887537" cy="603063"/>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2" name="直接连接符 771">
              <a:extLst>
                <a:ext uri="{FF2B5EF4-FFF2-40B4-BE49-F238E27FC236}">
                  <a16:creationId xmlns:a16="http://schemas.microsoft.com/office/drawing/2014/main" id="{B6238D33-E240-ED84-095E-06F171D2A28A}"/>
                </a:ext>
              </a:extLst>
            </p:cNvPr>
            <p:cNvCxnSpPr>
              <a:cxnSpLocks/>
            </p:cNvCxnSpPr>
            <p:nvPr/>
          </p:nvCxnSpPr>
          <p:spPr>
            <a:xfrm flipV="1">
              <a:off x="819582" y="2548306"/>
              <a:ext cx="1858530" cy="208941"/>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4" name="直接连接符 773">
              <a:extLst>
                <a:ext uri="{FF2B5EF4-FFF2-40B4-BE49-F238E27FC236}">
                  <a16:creationId xmlns:a16="http://schemas.microsoft.com/office/drawing/2014/main" id="{23D7C527-3FF8-9A98-3319-4039D9E059D3}"/>
                </a:ext>
              </a:extLst>
            </p:cNvPr>
            <p:cNvCxnSpPr>
              <a:cxnSpLocks/>
            </p:cNvCxnSpPr>
            <p:nvPr/>
          </p:nvCxnSpPr>
          <p:spPr>
            <a:xfrm>
              <a:off x="852488" y="2739584"/>
              <a:ext cx="1825623" cy="164076"/>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7" name="直接连接符 776">
              <a:extLst>
                <a:ext uri="{FF2B5EF4-FFF2-40B4-BE49-F238E27FC236}">
                  <a16:creationId xmlns:a16="http://schemas.microsoft.com/office/drawing/2014/main" id="{7510874D-25E1-1AA3-E1DD-AF837CAF3E38}"/>
                </a:ext>
              </a:extLst>
            </p:cNvPr>
            <p:cNvCxnSpPr>
              <a:cxnSpLocks/>
            </p:cNvCxnSpPr>
            <p:nvPr/>
          </p:nvCxnSpPr>
          <p:spPr>
            <a:xfrm>
              <a:off x="1594077" y="4006107"/>
              <a:ext cx="1042813" cy="604915"/>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0" name="直接连接符 779">
              <a:extLst>
                <a:ext uri="{FF2B5EF4-FFF2-40B4-BE49-F238E27FC236}">
                  <a16:creationId xmlns:a16="http://schemas.microsoft.com/office/drawing/2014/main" id="{2A65687C-2279-AE53-F82B-D8AEF7F71621}"/>
                </a:ext>
              </a:extLst>
            </p:cNvPr>
            <p:cNvCxnSpPr>
              <a:cxnSpLocks/>
            </p:cNvCxnSpPr>
            <p:nvPr/>
          </p:nvCxnSpPr>
          <p:spPr>
            <a:xfrm>
              <a:off x="1558463" y="4026262"/>
              <a:ext cx="1058582" cy="185387"/>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2" name="直接连接符 781">
              <a:extLst>
                <a:ext uri="{FF2B5EF4-FFF2-40B4-BE49-F238E27FC236}">
                  <a16:creationId xmlns:a16="http://schemas.microsoft.com/office/drawing/2014/main" id="{F6B0F6C2-1BB1-0D66-9A31-30939F3CDB47}"/>
                </a:ext>
              </a:extLst>
            </p:cNvPr>
            <p:cNvCxnSpPr>
              <a:cxnSpLocks/>
            </p:cNvCxnSpPr>
            <p:nvPr/>
          </p:nvCxnSpPr>
          <p:spPr>
            <a:xfrm flipV="1">
              <a:off x="1529658" y="3859694"/>
              <a:ext cx="1072255" cy="185582"/>
            </a:xfrm>
            <a:prstGeom prst="line">
              <a:avLst/>
            </a:prstGeom>
            <a:ln>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88" name="图片 787">
            <a:extLst>
              <a:ext uri="{FF2B5EF4-FFF2-40B4-BE49-F238E27FC236}">
                <a16:creationId xmlns:a16="http://schemas.microsoft.com/office/drawing/2014/main" id="{82B8E7F0-351E-4BD0-24CF-3C209DB79D2A}"/>
              </a:ext>
            </a:extLst>
          </p:cNvPr>
          <p:cNvPicPr>
            <a:picLocks noChangeAspect="1"/>
          </p:cNvPicPr>
          <p:nvPr/>
        </p:nvPicPr>
        <p:blipFill>
          <a:blip r:embed="rId12"/>
          <a:stretch>
            <a:fillRect/>
          </a:stretch>
        </p:blipFill>
        <p:spPr>
          <a:xfrm>
            <a:off x="8244331" y="2019803"/>
            <a:ext cx="3541668" cy="2688476"/>
          </a:xfrm>
          <a:prstGeom prst="rect">
            <a:avLst/>
          </a:prstGeom>
        </p:spPr>
      </p:pic>
      <p:grpSp>
        <p:nvGrpSpPr>
          <p:cNvPr id="790" name="组合 789">
            <a:extLst>
              <a:ext uri="{FF2B5EF4-FFF2-40B4-BE49-F238E27FC236}">
                <a16:creationId xmlns:a16="http://schemas.microsoft.com/office/drawing/2014/main" id="{B3D18BCF-601E-F001-7948-2CDB53D1D8CC}"/>
              </a:ext>
            </a:extLst>
          </p:cNvPr>
          <p:cNvGrpSpPr/>
          <p:nvPr/>
        </p:nvGrpSpPr>
        <p:grpSpPr>
          <a:xfrm>
            <a:off x="7418869" y="2994738"/>
            <a:ext cx="763587" cy="512518"/>
            <a:chOff x="7418869" y="2994738"/>
            <a:chExt cx="763587" cy="512518"/>
          </a:xfrm>
        </p:grpSpPr>
        <p:sp>
          <p:nvSpPr>
            <p:cNvPr id="729" name="箭头: 右 728">
              <a:extLst>
                <a:ext uri="{FF2B5EF4-FFF2-40B4-BE49-F238E27FC236}">
                  <a16:creationId xmlns:a16="http://schemas.microsoft.com/office/drawing/2014/main" id="{17CC789E-36AB-5A44-D307-F7EE1E5A6C5B}"/>
                </a:ext>
              </a:extLst>
            </p:cNvPr>
            <p:cNvSpPr/>
            <p:nvPr/>
          </p:nvSpPr>
          <p:spPr>
            <a:xfrm>
              <a:off x="7535778" y="3234192"/>
              <a:ext cx="529772" cy="273064"/>
            </a:xfrm>
            <a:prstGeom prst="rightArrow">
              <a:avLst>
                <a:gd name="adj1" fmla="val 34054"/>
                <a:gd name="adj2" fmla="val 3936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aphicFrame>
          <p:nvGraphicFramePr>
            <p:cNvPr id="789" name="对象 788">
              <a:extLst>
                <a:ext uri="{FF2B5EF4-FFF2-40B4-BE49-F238E27FC236}">
                  <a16:creationId xmlns:a16="http://schemas.microsoft.com/office/drawing/2014/main" id="{23E0FB89-89A1-0572-503D-39B9568A1548}"/>
                </a:ext>
              </a:extLst>
            </p:cNvPr>
            <p:cNvGraphicFramePr>
              <a:graphicFrameLocks noChangeAspect="1"/>
            </p:cNvGraphicFramePr>
            <p:nvPr>
              <p:extLst>
                <p:ext uri="{D42A27DB-BD31-4B8C-83A1-F6EECF244321}">
                  <p14:modId xmlns:p14="http://schemas.microsoft.com/office/powerpoint/2010/main" val="2831724219"/>
                </p:ext>
              </p:extLst>
            </p:nvPr>
          </p:nvGraphicFramePr>
          <p:xfrm>
            <a:off x="7418869" y="2994738"/>
            <a:ext cx="763587" cy="263525"/>
          </p:xfrm>
          <a:graphic>
            <a:graphicData uri="http://schemas.openxmlformats.org/presentationml/2006/ole">
              <mc:AlternateContent xmlns:mc="http://schemas.openxmlformats.org/markup-compatibility/2006">
                <mc:Choice xmlns:v="urn:schemas-microsoft-com:vml" Requires="v">
                  <p:oleObj name="AxMath" r:id="rId13" imgW="763560" imgH="263520" progId="Equation.AxMath">
                    <p:embed/>
                  </p:oleObj>
                </mc:Choice>
                <mc:Fallback>
                  <p:oleObj name="AxMath" r:id="rId13" imgW="763560" imgH="263520" progId="Equation.AxMath">
                    <p:embed/>
                    <p:pic>
                      <p:nvPicPr>
                        <p:cNvPr id="738" name="对象 737">
                          <a:extLst>
                            <a:ext uri="{FF2B5EF4-FFF2-40B4-BE49-F238E27FC236}">
                              <a16:creationId xmlns:a16="http://schemas.microsoft.com/office/drawing/2014/main" id="{461D9B26-6D31-B818-D726-A965DBE7AD42}"/>
                            </a:ext>
                          </a:extLst>
                        </p:cNvPr>
                        <p:cNvPicPr/>
                        <p:nvPr/>
                      </p:nvPicPr>
                      <p:blipFill>
                        <a:blip r:embed="rId14"/>
                        <a:stretch>
                          <a:fillRect/>
                        </a:stretch>
                      </p:blipFill>
                      <p:spPr>
                        <a:xfrm>
                          <a:off x="7418869" y="2994738"/>
                          <a:ext cx="763587" cy="263525"/>
                        </a:xfrm>
                        <a:prstGeom prst="rect">
                          <a:avLst/>
                        </a:prstGeom>
                      </p:spPr>
                    </p:pic>
                  </p:oleObj>
                </mc:Fallback>
              </mc:AlternateContent>
            </a:graphicData>
          </a:graphic>
        </p:graphicFrame>
      </p:grpSp>
      <p:sp>
        <p:nvSpPr>
          <p:cNvPr id="8" name="文本框 7">
            <a:extLst>
              <a:ext uri="{FF2B5EF4-FFF2-40B4-BE49-F238E27FC236}">
                <a16:creationId xmlns:a16="http://schemas.microsoft.com/office/drawing/2014/main" id="{47C8FC17-1AEF-DAEB-26FE-AB0A50CDDE37}"/>
              </a:ext>
            </a:extLst>
          </p:cNvPr>
          <p:cNvSpPr txBox="1"/>
          <p:nvPr/>
        </p:nvSpPr>
        <p:spPr>
          <a:xfrm>
            <a:off x="6911292" y="5210248"/>
            <a:ext cx="4061508"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激活函数</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sigmoid, tanh, </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ReLU</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1" name="文本框 10">
            <a:extLst>
              <a:ext uri="{FF2B5EF4-FFF2-40B4-BE49-F238E27FC236}">
                <a16:creationId xmlns:a16="http://schemas.microsoft.com/office/drawing/2014/main" id="{594D5B5E-A0AA-4625-FDBE-B347B7086B3D}"/>
              </a:ext>
            </a:extLst>
          </p:cNvPr>
          <p:cNvSpPr txBox="1"/>
          <p:nvPr/>
        </p:nvSpPr>
        <p:spPr>
          <a:xfrm>
            <a:off x="6911292" y="5679668"/>
            <a:ext cx="4061508" cy="458715"/>
          </a:xfrm>
          <a:prstGeom prst="rect">
            <a:avLst/>
          </a:prstGeom>
          <a:noFill/>
        </p:spPr>
        <p:txBody>
          <a:bodyPr wrap="square">
            <a:spAutoFit/>
          </a:bodyPr>
          <a:lstStyle/>
          <a:p>
            <a:pPr>
              <a:lnSpc>
                <a:spcPct val="150000"/>
              </a:lnSpc>
              <a:defRPr/>
            </a:pP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Softmax</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21B9EE9B-ED35-BB20-4D9C-BFD08998EAE2}"/>
              </a:ext>
            </a:extLst>
          </p:cNvPr>
          <p:cNvGraphicFramePr>
            <a:graphicFrameLocks noChangeAspect="1"/>
          </p:cNvGraphicFramePr>
          <p:nvPr>
            <p:extLst>
              <p:ext uri="{D42A27DB-BD31-4B8C-83A1-F6EECF244321}">
                <p14:modId xmlns:p14="http://schemas.microsoft.com/office/powerpoint/2010/main" val="2292815035"/>
              </p:ext>
            </p:extLst>
          </p:nvPr>
        </p:nvGraphicFramePr>
        <p:xfrm>
          <a:off x="8182456" y="5796496"/>
          <a:ext cx="2579887" cy="348717"/>
        </p:xfrm>
        <a:graphic>
          <a:graphicData uri="http://schemas.openxmlformats.org/presentationml/2006/ole">
            <mc:AlternateContent xmlns:mc="http://schemas.openxmlformats.org/markup-compatibility/2006">
              <mc:Choice xmlns:v="urn:schemas-microsoft-com:vml" Requires="v">
                <p:oleObj name="AxMath" r:id="rId15" imgW="2654640" imgH="358920" progId="Equation.AxMath">
                  <p:embed/>
                </p:oleObj>
              </mc:Choice>
              <mc:Fallback>
                <p:oleObj name="AxMath" r:id="rId15" imgW="2654640" imgH="358920" progId="Equation.AxMath">
                  <p:embed/>
                  <p:pic>
                    <p:nvPicPr>
                      <p:cNvPr id="0" name=""/>
                      <p:cNvPicPr/>
                      <p:nvPr/>
                    </p:nvPicPr>
                    <p:blipFill>
                      <a:blip r:embed="rId16"/>
                      <a:stretch>
                        <a:fillRect/>
                      </a:stretch>
                    </p:blipFill>
                    <p:spPr>
                      <a:xfrm>
                        <a:off x="8182456" y="5796496"/>
                        <a:ext cx="2579887" cy="348717"/>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A8497E80-2769-A8F1-54E0-C24D423FF738}"/>
              </a:ext>
            </a:extLst>
          </p:cNvPr>
          <p:cNvSpPr txBox="1"/>
          <p:nvPr/>
        </p:nvSpPr>
        <p:spPr>
          <a:xfrm>
            <a:off x="9227485" y="4624415"/>
            <a:ext cx="1803372" cy="377283"/>
          </a:xfrm>
          <a:prstGeom prst="rect">
            <a:avLst/>
          </a:prstGeom>
          <a:noFill/>
        </p:spPr>
        <p:txBody>
          <a:bodyPr wrap="square">
            <a:spAutoFit/>
          </a:bodyPr>
          <a:lstStyle/>
          <a:p>
            <a:pPr>
              <a:lnSpc>
                <a:spcPct val="150000"/>
              </a:lnSpc>
              <a:defRPr/>
            </a:pP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归一化离散概率分布</a:t>
            </a:r>
            <a:r>
              <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4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43777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5481129"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1.2	</a:t>
            </a:r>
            <a:r>
              <a:rPr lang="zh-CN" altLang="en-US" sz="2800" b="1" dirty="0">
                <a:solidFill>
                  <a:srgbClr val="002060"/>
                </a:solidFill>
                <a:latin typeface="微软雅黑" panose="020B0503020204020204" pitchFamily="34" charset="-122"/>
                <a:ea typeface="微软雅黑" panose="020B0503020204020204" pitchFamily="34" charset="-122"/>
              </a:rPr>
              <a:t>神经网络</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7</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4098315"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看起来令人满意的网络架构背后</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8" name="文本框 7">
            <a:extLst>
              <a:ext uri="{FF2B5EF4-FFF2-40B4-BE49-F238E27FC236}">
                <a16:creationId xmlns:a16="http://schemas.microsoft.com/office/drawing/2014/main" id="{2AB38893-43C8-F536-86F7-7D95E5E0D3A5}"/>
              </a:ext>
            </a:extLst>
          </p:cNvPr>
          <p:cNvSpPr txBox="1"/>
          <p:nvPr/>
        </p:nvSpPr>
        <p:spPr>
          <a:xfrm>
            <a:off x="779823" y="1535127"/>
            <a:ext cx="2869274"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网络参数量估计</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1" name="表格 10">
            <a:extLst>
              <a:ext uri="{FF2B5EF4-FFF2-40B4-BE49-F238E27FC236}">
                <a16:creationId xmlns:a16="http://schemas.microsoft.com/office/drawing/2014/main" id="{B4D2BA26-77CB-BAE1-0BDA-6500C417E424}"/>
              </a:ext>
            </a:extLst>
          </p:cNvPr>
          <p:cNvGraphicFramePr>
            <a:graphicFrameLocks noGrp="1"/>
          </p:cNvGraphicFramePr>
          <p:nvPr>
            <p:extLst>
              <p:ext uri="{D42A27DB-BD31-4B8C-83A1-F6EECF244321}">
                <p14:modId xmlns:p14="http://schemas.microsoft.com/office/powerpoint/2010/main" val="1156406238"/>
              </p:ext>
            </p:extLst>
          </p:nvPr>
        </p:nvGraphicFramePr>
        <p:xfrm>
          <a:off x="7792623" y="2547229"/>
          <a:ext cx="3761694" cy="2030400"/>
        </p:xfrm>
        <a:graphic>
          <a:graphicData uri="http://schemas.openxmlformats.org/drawingml/2006/table">
            <a:tbl>
              <a:tblPr firstRow="1" bandRow="1">
                <a:tableStyleId>{5C22544A-7EE6-4342-B048-85BDC9FD1C3A}</a:tableStyleId>
              </a:tblPr>
              <a:tblGrid>
                <a:gridCol w="1572520">
                  <a:extLst>
                    <a:ext uri="{9D8B030D-6E8A-4147-A177-3AD203B41FA5}">
                      <a16:colId xmlns:a16="http://schemas.microsoft.com/office/drawing/2014/main" val="2513117073"/>
                    </a:ext>
                  </a:extLst>
                </a:gridCol>
                <a:gridCol w="2189174">
                  <a:extLst>
                    <a:ext uri="{9D8B030D-6E8A-4147-A177-3AD203B41FA5}">
                      <a16:colId xmlns:a16="http://schemas.microsoft.com/office/drawing/2014/main" val="1623275934"/>
                    </a:ext>
                  </a:extLst>
                </a:gridCol>
              </a:tblGrid>
              <a:tr h="446400">
                <a:tc>
                  <a:txBody>
                    <a:bodyPr/>
                    <a:lstStyle/>
                    <a:p>
                      <a:pPr algn="ctr">
                        <a:spcAft>
                          <a:spcPts val="600"/>
                        </a:spcAft>
                      </a:pPr>
                      <a:r>
                        <a:rPr lang="zh-CN" altLang="en-US" dirty="0">
                          <a:solidFill>
                            <a:schemeClr val="tx1"/>
                          </a:solidFill>
                          <a:latin typeface="微软雅黑" panose="020B0503020204020204" pitchFamily="34" charset="-122"/>
                          <a:ea typeface="微软雅黑" panose="020B0503020204020204" pitchFamily="34" charset="-122"/>
                        </a:rPr>
                        <a:t>网络层</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600"/>
                        </a:spcAft>
                      </a:pPr>
                      <a:r>
                        <a:rPr lang="zh-CN" altLang="en-US" dirty="0">
                          <a:solidFill>
                            <a:schemeClr val="tx1"/>
                          </a:solidFill>
                          <a:latin typeface="微软雅黑" panose="020B0503020204020204" pitchFamily="34" charset="-122"/>
                          <a:ea typeface="微软雅黑" panose="020B0503020204020204" pitchFamily="34" charset="-122"/>
                        </a:rPr>
                        <a:t>维度</a:t>
                      </a:r>
                    </a:p>
                  </a:txBody>
                  <a:tcPr anchor="ct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0996813"/>
                  </a:ext>
                </a:extLst>
              </a:tr>
              <a:tr h="396000">
                <a:tc>
                  <a:txBody>
                    <a:bodyPr/>
                    <a:lstStyle/>
                    <a:p>
                      <a:pPr algn="ctr">
                        <a:spcBef>
                          <a:spcPts val="1200"/>
                        </a:spcBef>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输入层</a:t>
                      </a:r>
                    </a:p>
                  </a:txBody>
                  <a:tcPr anchor="ctr">
                    <a:lnT w="12700" cap="flat" cmpd="sng" algn="ctr">
                      <a:solidFill>
                        <a:schemeClr val="tx1"/>
                      </a:solidFill>
                      <a:prstDash val="solid"/>
                      <a:round/>
                      <a:headEnd type="none" w="med" len="med"/>
                      <a:tailEnd type="none" w="med" len="med"/>
                    </a:lnT>
                    <a:noFill/>
                  </a:tcPr>
                </a:tc>
                <a:tc>
                  <a:txBody>
                    <a:bodyPr/>
                    <a:lstStyle/>
                    <a:p>
                      <a:pPr algn="ctr">
                        <a:spcBef>
                          <a:spcPts val="1200"/>
                        </a:spcBef>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784 (=28×28)</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84896858"/>
                  </a:ext>
                </a:extLst>
              </a:tr>
              <a:tr h="39600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隐藏层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noFill/>
                  </a:tcP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512</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noFill/>
                  </a:tcPr>
                </a:tc>
                <a:extLst>
                  <a:ext uri="{0D108BD9-81ED-4DB2-BD59-A6C34878D82A}">
                    <a16:rowId xmlns:a16="http://schemas.microsoft.com/office/drawing/2014/main" val="1462039046"/>
                  </a:ext>
                </a:extLst>
              </a:tr>
              <a:tr h="39600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隐藏层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noFill/>
                  </a:tcP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128</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noFill/>
                  </a:tcPr>
                </a:tc>
                <a:extLst>
                  <a:ext uri="{0D108BD9-81ED-4DB2-BD59-A6C34878D82A}">
                    <a16:rowId xmlns:a16="http://schemas.microsoft.com/office/drawing/2014/main" val="2791657318"/>
                  </a:ext>
                </a:extLst>
              </a:tr>
              <a:tr h="396000">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输出层</a:t>
                      </a:r>
                    </a:p>
                  </a:txBody>
                  <a:tcPr anchor="ctr">
                    <a:lnB w="28575" cap="flat" cmpd="sng" algn="ctr">
                      <a:solidFill>
                        <a:schemeClr val="tx1"/>
                      </a:solidFill>
                      <a:prstDash val="solid"/>
                      <a:round/>
                      <a:headEnd type="none" w="med" len="med"/>
                      <a:tailEnd type="none" w="med" len="med"/>
                    </a:lnB>
                    <a:noFill/>
                  </a:tcP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633743"/>
                  </a:ext>
                </a:extLst>
              </a:tr>
            </a:tbl>
          </a:graphicData>
        </a:graphic>
      </p:graphicFrame>
      <p:graphicFrame>
        <p:nvGraphicFramePr>
          <p:cNvPr id="22" name="对象 21">
            <a:extLst>
              <a:ext uri="{FF2B5EF4-FFF2-40B4-BE49-F238E27FC236}">
                <a16:creationId xmlns:a16="http://schemas.microsoft.com/office/drawing/2014/main" id="{ABD83314-F0A3-89B6-9E32-E9BD2A7FCBB1}"/>
              </a:ext>
            </a:extLst>
          </p:cNvPr>
          <p:cNvGraphicFramePr>
            <a:graphicFrameLocks noChangeAspect="1"/>
          </p:cNvGraphicFramePr>
          <p:nvPr>
            <p:extLst>
              <p:ext uri="{D42A27DB-BD31-4B8C-83A1-F6EECF244321}">
                <p14:modId xmlns:p14="http://schemas.microsoft.com/office/powerpoint/2010/main" val="2689127872"/>
              </p:ext>
            </p:extLst>
          </p:nvPr>
        </p:nvGraphicFramePr>
        <p:xfrm>
          <a:off x="2751134" y="1663700"/>
          <a:ext cx="8326437" cy="350838"/>
        </p:xfrm>
        <a:graphic>
          <a:graphicData uri="http://schemas.openxmlformats.org/presentationml/2006/ole">
            <mc:AlternateContent xmlns:mc="http://schemas.openxmlformats.org/markup-compatibility/2006">
              <mc:Choice xmlns:v="urn:schemas-microsoft-com:vml" Requires="v">
                <p:oleObj name="AxMath" r:id="rId3" imgW="8326080" imgH="351360" progId="Equation.AxMath">
                  <p:embed/>
                </p:oleObj>
              </mc:Choice>
              <mc:Fallback>
                <p:oleObj name="AxMath" r:id="rId3" imgW="8326080" imgH="351360" progId="Equation.AxMath">
                  <p:embed/>
                  <p:pic>
                    <p:nvPicPr>
                      <p:cNvPr id="0" name=""/>
                      <p:cNvPicPr/>
                      <p:nvPr/>
                    </p:nvPicPr>
                    <p:blipFill>
                      <a:blip r:embed="rId4"/>
                      <a:stretch>
                        <a:fillRect/>
                      </a:stretch>
                    </p:blipFill>
                    <p:spPr>
                      <a:xfrm>
                        <a:off x="2751134" y="1663700"/>
                        <a:ext cx="8326437" cy="350838"/>
                      </a:xfrm>
                      <a:prstGeom prst="rect">
                        <a:avLst/>
                      </a:prstGeom>
                    </p:spPr>
                  </p:pic>
                </p:oleObj>
              </mc:Fallback>
            </mc:AlternateContent>
          </a:graphicData>
        </a:graphic>
      </p:graphicFrame>
      <p:sp>
        <p:nvSpPr>
          <p:cNvPr id="23" name="文本框 22">
            <a:extLst>
              <a:ext uri="{FF2B5EF4-FFF2-40B4-BE49-F238E27FC236}">
                <a16:creationId xmlns:a16="http://schemas.microsoft.com/office/drawing/2014/main" id="{B6B8AF00-DD38-94AB-7685-6DC43EC2759B}"/>
              </a:ext>
            </a:extLst>
          </p:cNvPr>
          <p:cNvSpPr txBox="1"/>
          <p:nvPr/>
        </p:nvSpPr>
        <p:spPr>
          <a:xfrm>
            <a:off x="779822" y="2192719"/>
            <a:ext cx="5494598" cy="1705210"/>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考虑对更大维度的图片（如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256×256×3</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）进行处理：</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不改变神经网络层数</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2.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假设隐藏层单元数量分别为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4096, 2048</a:t>
            </a: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3.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假设输出层维度为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1000</a:t>
            </a:r>
          </a:p>
        </p:txBody>
      </p:sp>
      <p:grpSp>
        <p:nvGrpSpPr>
          <p:cNvPr id="35" name="组合 34">
            <a:extLst>
              <a:ext uri="{FF2B5EF4-FFF2-40B4-BE49-F238E27FC236}">
                <a16:creationId xmlns:a16="http://schemas.microsoft.com/office/drawing/2014/main" id="{51FE7C8C-46E1-43A1-BBC7-F38916720B20}"/>
              </a:ext>
            </a:extLst>
          </p:cNvPr>
          <p:cNvGrpSpPr/>
          <p:nvPr/>
        </p:nvGrpSpPr>
        <p:grpSpPr>
          <a:xfrm>
            <a:off x="779822" y="4075749"/>
            <a:ext cx="6661757" cy="466149"/>
            <a:chOff x="779822" y="4075749"/>
            <a:chExt cx="6661757" cy="466149"/>
          </a:xfrm>
        </p:grpSpPr>
        <p:sp>
          <p:nvSpPr>
            <p:cNvPr id="24" name="文本框 23">
              <a:extLst>
                <a:ext uri="{FF2B5EF4-FFF2-40B4-BE49-F238E27FC236}">
                  <a16:creationId xmlns:a16="http://schemas.microsoft.com/office/drawing/2014/main" id="{BFA78599-9238-244F-5EA8-87DE170417F2}"/>
                </a:ext>
              </a:extLst>
            </p:cNvPr>
            <p:cNvSpPr txBox="1"/>
            <p:nvPr/>
          </p:nvSpPr>
          <p:spPr>
            <a:xfrm>
              <a:off x="779822" y="4075749"/>
              <a:ext cx="6661757" cy="458715"/>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网络参数量约为                             ，约占用 </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9.0389 GB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存储空间</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3" name="对象 32">
              <a:extLst>
                <a:ext uri="{FF2B5EF4-FFF2-40B4-BE49-F238E27FC236}">
                  <a16:creationId xmlns:a16="http://schemas.microsoft.com/office/drawing/2014/main" id="{8024E266-6406-57AA-2A69-2DAD992758E7}"/>
                </a:ext>
              </a:extLst>
            </p:cNvPr>
            <p:cNvGraphicFramePr>
              <a:graphicFrameLocks noChangeAspect="1"/>
            </p:cNvGraphicFramePr>
            <p:nvPr>
              <p:extLst>
                <p:ext uri="{D42A27DB-BD31-4B8C-83A1-F6EECF244321}">
                  <p14:modId xmlns:p14="http://schemas.microsoft.com/office/powerpoint/2010/main" val="989305284"/>
                </p:ext>
              </p:extLst>
            </p:nvPr>
          </p:nvGraphicFramePr>
          <p:xfrm>
            <a:off x="2518530" y="4210205"/>
            <a:ext cx="1628092" cy="331693"/>
          </p:xfrm>
          <a:graphic>
            <a:graphicData uri="http://schemas.openxmlformats.org/presentationml/2006/ole">
              <mc:AlternateContent xmlns:mc="http://schemas.openxmlformats.org/markup-compatibility/2006">
                <mc:Choice xmlns:v="urn:schemas-microsoft-com:vml" Requires="v">
                  <p:oleObj name="AxMath" r:id="rId5" imgW="2127929" imgH="433162" progId="Equation.AxMath">
                    <p:embed/>
                  </p:oleObj>
                </mc:Choice>
                <mc:Fallback>
                  <p:oleObj name="AxMath" r:id="rId5" imgW="2127929" imgH="433162" progId="Equation.AxMath">
                    <p:embed/>
                    <p:pic>
                      <p:nvPicPr>
                        <p:cNvPr id="0" name=""/>
                        <p:cNvPicPr/>
                        <p:nvPr/>
                      </p:nvPicPr>
                      <p:blipFill>
                        <a:blip r:embed="rId6"/>
                        <a:stretch>
                          <a:fillRect/>
                        </a:stretch>
                      </p:blipFill>
                      <p:spPr>
                        <a:xfrm>
                          <a:off x="2518530" y="4210205"/>
                          <a:ext cx="1628092" cy="331693"/>
                        </a:xfrm>
                        <a:prstGeom prst="rect">
                          <a:avLst/>
                        </a:prstGeom>
                      </p:spPr>
                    </p:pic>
                  </p:oleObj>
                </mc:Fallback>
              </mc:AlternateContent>
            </a:graphicData>
          </a:graphic>
        </p:graphicFrame>
      </p:grpSp>
      <p:sp>
        <p:nvSpPr>
          <p:cNvPr id="10" name="文本框 9">
            <a:extLst>
              <a:ext uri="{FF2B5EF4-FFF2-40B4-BE49-F238E27FC236}">
                <a16:creationId xmlns:a16="http://schemas.microsoft.com/office/drawing/2014/main" id="{0038AB9A-5D48-0929-9159-CC95EB271D3C}"/>
              </a:ext>
            </a:extLst>
          </p:cNvPr>
          <p:cNvSpPr txBox="1"/>
          <p:nvPr/>
        </p:nvSpPr>
        <p:spPr>
          <a:xfrm>
            <a:off x="779821" y="4740178"/>
            <a:ext cx="10297750" cy="1289071"/>
          </a:xfrm>
          <a:prstGeom prst="rect">
            <a:avLst/>
          </a:prstGeom>
          <a:noFill/>
        </p:spPr>
        <p:txBody>
          <a:bodyPr wrap="square">
            <a:spAutoFit/>
          </a:bodyPr>
          <a:lstStyle/>
          <a:p>
            <a:pPr>
              <a:lnSpc>
                <a:spcPct val="15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是否存在参数量更小的网络，使得：</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1.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训练时缩小目标函数映射的搜索范围，降低复杂图像数据集上的模型训练与推理难度</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2.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提升模型在复杂</a:t>
            </a:r>
            <a:r>
              <a:rPr lang="zh-CN" altLang="en-US"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图像分类任务</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上的性能（</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‘No Free Lunch’ Theorem</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9120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卷积神经网络的发展背景</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8</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人工智能方法派别</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E95EDE83-85B4-2BF0-E6B8-F04BF36895CA}"/>
              </a:ext>
            </a:extLst>
          </p:cNvPr>
          <p:cNvSpPr txBox="1"/>
          <p:nvPr/>
        </p:nvSpPr>
        <p:spPr>
          <a:xfrm>
            <a:off x="2941114" y="796846"/>
            <a:ext cx="8336486" cy="562590"/>
          </a:xfrm>
          <a:prstGeom prst="rect">
            <a:avLst/>
          </a:prstGeom>
          <a:noFill/>
        </p:spPr>
        <p:txBody>
          <a:bodyPr wrap="square">
            <a:spAutoFit/>
          </a:bodyPr>
          <a:lstStyle/>
          <a:p>
            <a:pPr>
              <a:lnSpc>
                <a:spcPct val="200000"/>
              </a:lnSpc>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符号主义（</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symbolism</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）、连接主义（</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connectionism</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）、行为主义（</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behaviorism</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FF4DE40D-94B6-9B50-C408-4200FBE43656}"/>
              </a:ext>
            </a:extLst>
          </p:cNvPr>
          <p:cNvSpPr txBox="1"/>
          <p:nvPr/>
        </p:nvSpPr>
        <p:spPr>
          <a:xfrm>
            <a:off x="952996" y="1535127"/>
            <a:ext cx="9968006" cy="4429033"/>
          </a:xfrm>
          <a:prstGeom prst="rect">
            <a:avLst/>
          </a:prstGeom>
          <a:noFill/>
        </p:spPr>
        <p:txBody>
          <a:bodyPr wrap="square">
            <a:spAutoFit/>
          </a:bodyPr>
          <a:lstStyle/>
          <a:p>
            <a:pPr marL="342900" indent="-342900">
              <a:lnSpc>
                <a:spcPct val="150000"/>
              </a:lnSpc>
              <a:buAutoNum type="arabicPeriod"/>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符号主义</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：认为人类认知是基于符号的符号操作系统。符号代表着概念和知识，并通过逻辑规则进行推理和推断</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a:lnSpc>
                <a:spcPct val="150000"/>
              </a:lnSpc>
              <a:spcAft>
                <a:spcPts val="900"/>
              </a:spcAft>
              <a:defRPr/>
            </a:pPr>
            <a:r>
              <a:rPr lang="zh-CN" altLang="en-US"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常见机器学习方法：决策树、逻辑回归、朴素贝叶斯、支持向量机 → 统计学习</a:t>
            </a:r>
            <a:endParaRPr lang="en-US" altLang="zh-CN"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lt"/>
              <a:buAutoNum type="arabicPeriod" startAt="2"/>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连接主义</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：认为人类认知通过模拟神经元之间的连接与信息交互实现。主张基于神经网络模型的认知理论，通过大规模的并行处理来模拟人类认知；同时通过学习权重来调整神经元之间的连接，从而实现信息处理和学习</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a:lnSpc>
                <a:spcPct val="150000"/>
              </a:lnSpc>
              <a:spcAft>
                <a:spcPts val="900"/>
              </a:spcAft>
              <a:defRPr/>
            </a:pPr>
            <a:r>
              <a:rPr lang="zh-CN" altLang="en-US"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常见机器学习方法：多层感知机、</a:t>
            </a:r>
            <a:r>
              <a:rPr lang="zh-CN" altLang="en-US" b="1"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卷积神经网络</a:t>
            </a:r>
            <a:r>
              <a:rPr lang="zh-CN" altLang="en-US"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、循环神经网络 → 深度学习</a:t>
            </a:r>
            <a:endParaRPr lang="en-US" altLang="zh-CN"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mj-lt"/>
              <a:buAutoNum type="arabicPeriod" startAt="3"/>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行为主义</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：认为人工智能源于控制论。通过模拟人在控制过程中的智能行为和作用，实现人类的环境感知与行为控制过程</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a:lnSpc>
                <a:spcPct val="150000"/>
              </a:lnSpc>
              <a:defRPr/>
            </a:pPr>
            <a:r>
              <a:rPr lang="zh-CN" altLang="en-US"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常见机器学习方法：遗传算法、马尔科夫决策 → 强化学习</a:t>
            </a:r>
            <a:endParaRPr lang="en-US" altLang="zh-CN" u="sng"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10598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550139" cy="766618"/>
            <a:chOff x="1935426" y="1142067"/>
            <a:chExt cx="422193" cy="587375"/>
          </a:xfrm>
        </p:grpSpPr>
        <p:sp>
          <p:nvSpPr>
            <p:cNvPr id="2" name="等腰三角形 8">
              <a:extLst>
                <a:ext uri="{FF2B5EF4-FFF2-40B4-BE49-F238E27FC236}">
                  <a16:creationId xmlns:a16="http://schemas.microsoft.com/office/drawing/2014/main" id="{08B1C425-8377-49F6-AF5E-DB51366F1BFC}"/>
                </a:ext>
              </a:extLst>
            </p:cNvPr>
            <p:cNvSpPr/>
            <p:nvPr/>
          </p:nvSpPr>
          <p:spPr>
            <a:xfrm rot="5400000">
              <a:off x="1768534" y="1308959"/>
              <a:ext cx="587375" cy="253591"/>
            </a:xfrm>
            <a:prstGeom prst="triangle">
              <a:avLst>
                <a:gd name="adj" fmla="val 41052"/>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sp>
          <p:nvSpPr>
            <p:cNvPr id="3" name="等腰三角形 9">
              <a:extLst>
                <a:ext uri="{FF2B5EF4-FFF2-40B4-BE49-F238E27FC236}">
                  <a16:creationId xmlns:a16="http://schemas.microsoft.com/office/drawing/2014/main" id="{CD7F8B8D-27B3-49E5-BFC6-1725988C3769}"/>
                </a:ext>
              </a:extLst>
            </p:cNvPr>
            <p:cNvSpPr/>
            <p:nvPr/>
          </p:nvSpPr>
          <p:spPr>
            <a:xfrm rot="7213136">
              <a:off x="2106000" y="1337329"/>
              <a:ext cx="306388" cy="196850"/>
            </a:xfrm>
            <a:prstGeom prst="triangle">
              <a:avLst>
                <a:gd name="adj" fmla="val 39199"/>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sym typeface="+mn-lt"/>
              </a:endParaRPr>
            </a:p>
          </p:txBody>
        </p:sp>
      </p:grpSp>
      <p:cxnSp>
        <p:nvCxnSpPr>
          <p:cNvPr id="5" name="直接连接符 4"/>
          <p:cNvCxnSpPr/>
          <p:nvPr/>
        </p:nvCxnSpPr>
        <p:spPr>
          <a:xfrm flipV="1">
            <a:off x="0" y="766618"/>
            <a:ext cx="12192000" cy="189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33344" y="145986"/>
            <a:ext cx="7198691" cy="523220"/>
          </a:xfrm>
          <a:prstGeom prst="rect">
            <a:avLst/>
          </a:prstGeom>
          <a:noFill/>
        </p:spPr>
        <p:txBody>
          <a:bodyPr wrap="square" rtlCol="0">
            <a:spAutoFit/>
          </a:bodyPr>
          <a:lstStyle/>
          <a:p>
            <a:r>
              <a:rPr lang="en-US" altLang="zh-CN" sz="2800" b="1" dirty="0">
                <a:solidFill>
                  <a:srgbClr val="002060"/>
                </a:solidFill>
                <a:latin typeface="微软雅黑" panose="020B0503020204020204" pitchFamily="34" charset="-122"/>
                <a:ea typeface="微软雅黑" panose="020B0503020204020204" pitchFamily="34" charset="-122"/>
              </a:rPr>
              <a:t>1.3	</a:t>
            </a:r>
            <a:r>
              <a:rPr lang="zh-CN" altLang="en-US" sz="2800" b="1" dirty="0">
                <a:solidFill>
                  <a:srgbClr val="002060"/>
                </a:solidFill>
                <a:latin typeface="微软雅黑" panose="020B0503020204020204" pitchFamily="34" charset="-122"/>
                <a:ea typeface="微软雅黑" panose="020B0503020204020204" pitchFamily="34" charset="-122"/>
              </a:rPr>
              <a:t>卷积神经网络的发展背景</a:t>
            </a:r>
            <a:endParaRPr lang="zh-CN" altLang="en-US" dirty="0"/>
          </a:p>
        </p:txBody>
      </p:sp>
      <p:sp>
        <p:nvSpPr>
          <p:cNvPr id="9" name="灯片编号占位符 2">
            <a:extLst>
              <a:ext uri="{FF2B5EF4-FFF2-40B4-BE49-F238E27FC236}">
                <a16:creationId xmlns:a16="http://schemas.microsoft.com/office/drawing/2014/main" id="{D3DD63A9-5EF1-70F4-A51C-4E4C91786111}"/>
              </a:ext>
            </a:extLst>
          </p:cNvPr>
          <p:cNvSpPr txBox="1">
            <a:spLocks/>
          </p:cNvSpPr>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90303BD-27E7-44B1-9354-C9A836F9E9C5}" type="slidenum">
              <a:rPr lang="zh-CN" altLang="en-US" sz="1200" smtClean="0">
                <a:solidFill>
                  <a:srgbClr val="898989"/>
                </a:solidFill>
              </a:rPr>
              <a:pPr algn="r"/>
              <a:t>9</a:t>
            </a:fld>
            <a:endParaRPr lang="zh-CN" altLang="en-US" sz="1200" dirty="0">
              <a:solidFill>
                <a:srgbClr val="898989"/>
              </a:solidFill>
            </a:endParaRPr>
          </a:p>
        </p:txBody>
      </p:sp>
      <p:sp>
        <p:nvSpPr>
          <p:cNvPr id="7" name="文本框 6">
            <a:extLst>
              <a:ext uri="{FF2B5EF4-FFF2-40B4-BE49-F238E27FC236}">
                <a16:creationId xmlns:a16="http://schemas.microsoft.com/office/drawing/2014/main" id="{DE405581-6B29-B92D-A92C-5B63460205B4}"/>
              </a:ext>
            </a:extLst>
          </p:cNvPr>
          <p:cNvSpPr txBox="1"/>
          <p:nvPr/>
        </p:nvSpPr>
        <p:spPr>
          <a:xfrm>
            <a:off x="633342" y="787880"/>
            <a:ext cx="10644258" cy="562590"/>
          </a:xfrm>
          <a:prstGeom prst="rect">
            <a:avLst/>
          </a:prstGeom>
          <a:noFill/>
        </p:spPr>
        <p:txBody>
          <a:bodyPr wrap="square">
            <a:spAutoFit/>
          </a:bodyPr>
          <a:lstStyle/>
          <a:p>
            <a:pPr>
              <a:lnSpc>
                <a:spcPct val="200000"/>
              </a:lnSpc>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发展历程</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FF4DE40D-94B6-9B50-C408-4200FBE43656}"/>
              </a:ext>
            </a:extLst>
          </p:cNvPr>
          <p:cNvSpPr txBox="1"/>
          <p:nvPr/>
        </p:nvSpPr>
        <p:spPr>
          <a:xfrm>
            <a:off x="946737" y="1535127"/>
            <a:ext cx="9968006" cy="3782702"/>
          </a:xfrm>
          <a:prstGeom prst="rect">
            <a:avLst/>
          </a:prstGeom>
          <a:noFill/>
        </p:spPr>
        <p:txBody>
          <a:bodyPr wrap="square">
            <a:spAutoFit/>
          </a:bodyPr>
          <a:lstStyle/>
          <a:p>
            <a:pPr marL="342900" indent="-342900">
              <a:lnSpc>
                <a:spcPct val="150000"/>
              </a:lnSpc>
              <a:buAutoNum type="arabicPeriod"/>
              <a:defRPr/>
            </a:pP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感知野（</a:t>
            </a:r>
            <a:r>
              <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Receptive Field</a:t>
            </a:r>
            <a:r>
              <a:rPr lang="zh-CN" altLang="en-US"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）概念的引入</a:t>
            </a:r>
            <a:endParaRPr lang="en-US" altLang="zh-CN"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a:lnSpc>
                <a:spcPct val="200000"/>
              </a:lnSpc>
              <a:defRPr/>
            </a:pP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1979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err="1">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Kunihiko</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Fukushima </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提出进行视觉模式识别的多层架构 </a:t>
            </a:r>
            <a:r>
              <a:rPr lang="en-US" altLang="zh-CN" b="0" i="0" dirty="0">
                <a:solidFill>
                  <a:srgbClr val="191B1F"/>
                </a:solidFill>
                <a:effectLst/>
                <a:highlight>
                  <a:srgbClr val="FFFFFF"/>
                </a:highlight>
                <a:latin typeface="Times New Roman" panose="02020603050405020304" pitchFamily="18" charset="0"/>
                <a:cs typeface="Times New Roman" panose="02020603050405020304" pitchFamily="18" charset="0"/>
              </a:rPr>
              <a:t>Neocognitron </a:t>
            </a:r>
            <a:r>
              <a:rPr lang="en-US" altLang="zh-CN" b="0" i="0" baseline="30000" dirty="0">
                <a:solidFill>
                  <a:srgbClr val="191B1F"/>
                </a:solidFill>
                <a:effectLst/>
                <a:highlight>
                  <a:srgbClr val="FFFFFF"/>
                </a:highlight>
                <a:latin typeface="Times New Roman" panose="02020603050405020304" pitchFamily="18" charset="0"/>
                <a:cs typeface="Times New Roman" panose="02020603050405020304" pitchFamily="18" charset="0"/>
              </a:rPr>
              <a:t>[1]</a:t>
            </a:r>
            <a:endParaRPr lang="en-US" altLang="zh-CN" b="0" i="0" dirty="0">
              <a:solidFill>
                <a:srgbClr val="191B1F"/>
              </a:solidFill>
              <a:effectLst/>
              <a:highlight>
                <a:srgbClr val="FFFFFF"/>
              </a:highlight>
              <a:latin typeface="Times New Roman" panose="02020603050405020304" pitchFamily="18" charset="0"/>
              <a:cs typeface="Times New Roman" panose="02020603050405020304" pitchFamily="18" charset="0"/>
            </a:endParaRPr>
          </a:p>
          <a:p>
            <a:pPr marL="342000">
              <a:lnSpc>
                <a:spcPct val="200000"/>
              </a:lnSpc>
              <a:defRPr/>
            </a:pPr>
            <a:r>
              <a:rPr lang="zh-CN" altLang="en-US" i="1"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主要思想：</a:t>
            </a:r>
            <a:endParaRPr lang="en-US" altLang="zh-CN" i="1"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利用图像特征的平移不变性</a:t>
            </a:r>
            <a:endPar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模仿生物视觉细胞的层级结构</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342000" lvl="1">
              <a:lnSpc>
                <a:spcPct val="200000"/>
              </a:lnSpc>
              <a:defRPr/>
            </a:pPr>
            <a:r>
              <a:rPr lang="zh-CN" altLang="en-US"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主要贡献：</a:t>
            </a:r>
            <a:endParaRPr lang="en-US" altLang="zh-CN" i="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rPr>
              <a:t>提出利用视觉模式的层级关系构建网络</a:t>
            </a:r>
            <a:endParaRPr lang="en-US" altLang="zh-CN" dirty="0">
              <a:solidFill>
                <a:srgbClr val="191B1F"/>
              </a:solidFill>
              <a:highlight>
                <a:srgbClr val="FFFFFF"/>
              </a:highlight>
              <a:latin typeface="Times New Roman" panose="02020603050405020304" pitchFamily="18" charset="0"/>
              <a:ea typeface="微软雅黑" panose="020B0503020204020204" pitchFamily="34" charset="-122"/>
              <a:cs typeface="Times New Roman" panose="02020603050405020304" pitchFamily="18" charset="0"/>
            </a:endParaRPr>
          </a:p>
          <a:p>
            <a:pPr marL="1084950" lvl="1" indent="-285750">
              <a:lnSpc>
                <a:spcPct val="150000"/>
              </a:lnSpc>
              <a:buFont typeface="Arial" panose="020B0604020202020204" pitchFamily="34" charset="0"/>
              <a:buChar char="•"/>
              <a:defRPr/>
            </a:pP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引入了卷积、池化等特征提取</a:t>
            </a:r>
            <a:r>
              <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降维操作</a:t>
            </a:r>
            <a:endParaRPr lang="en-US" altLang="zh-CN"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0E8FD8B0-EAB6-8D1B-F18C-8F958BA2B5A2}"/>
              </a:ext>
            </a:extLst>
          </p:cNvPr>
          <p:cNvPicPr>
            <a:picLocks noChangeAspect="1"/>
          </p:cNvPicPr>
          <p:nvPr/>
        </p:nvPicPr>
        <p:blipFill>
          <a:blip r:embed="rId3"/>
          <a:stretch>
            <a:fillRect/>
          </a:stretch>
        </p:blipFill>
        <p:spPr>
          <a:xfrm>
            <a:off x="6276622" y="2694691"/>
            <a:ext cx="5284647" cy="3243504"/>
          </a:xfrm>
          <a:prstGeom prst="rect">
            <a:avLst/>
          </a:prstGeom>
        </p:spPr>
      </p:pic>
      <p:sp>
        <p:nvSpPr>
          <p:cNvPr id="17" name="文本框 16">
            <a:extLst>
              <a:ext uri="{FF2B5EF4-FFF2-40B4-BE49-F238E27FC236}">
                <a16:creationId xmlns:a16="http://schemas.microsoft.com/office/drawing/2014/main" id="{12E34A9B-F5AB-FAF1-98E3-218F6536A88E}"/>
              </a:ext>
            </a:extLst>
          </p:cNvPr>
          <p:cNvSpPr txBox="1"/>
          <p:nvPr/>
        </p:nvSpPr>
        <p:spPr>
          <a:xfrm>
            <a:off x="715506" y="6208633"/>
            <a:ext cx="10562094" cy="523220"/>
          </a:xfrm>
          <a:prstGeom prst="rect">
            <a:avLst/>
          </a:prstGeom>
          <a:noFill/>
        </p:spPr>
        <p:txBody>
          <a:bodyPr wrap="square">
            <a:spAutoFit/>
          </a:bodyPr>
          <a:lstStyle/>
          <a:p>
            <a:r>
              <a:rPr lang="en-US" altLang="zh-CN" sz="1400" b="0" i="0" dirty="0">
                <a:solidFill>
                  <a:srgbClr val="191B1F"/>
                </a:solidFill>
                <a:effectLst/>
                <a:highlight>
                  <a:srgbClr val="FFFFFF"/>
                </a:highlight>
                <a:latin typeface="Times New Roman" panose="02020603050405020304" pitchFamily="18" charset="0"/>
                <a:cs typeface="Times New Roman" panose="02020603050405020304" pitchFamily="18" charset="0"/>
              </a:rPr>
              <a:t>[1] </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Fukushima, </a:t>
            </a:r>
            <a:r>
              <a:rPr lang="en-US" altLang="zh-CN" sz="1400" b="0" i="0" dirty="0" err="1">
                <a:solidFill>
                  <a:srgbClr val="222222"/>
                </a:solidFill>
                <a:effectLst/>
                <a:highlight>
                  <a:srgbClr val="FFFFFF"/>
                </a:highlight>
                <a:latin typeface="Times New Roman" panose="02020603050405020304" pitchFamily="18" charset="0"/>
                <a:cs typeface="Times New Roman" panose="02020603050405020304" pitchFamily="18" charset="0"/>
              </a:rPr>
              <a:t>Kunihiko</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 "Neocognitron: A self-organizing neural network model for a mechanism of pattern recognition unaffected by shift in position." </a:t>
            </a:r>
            <a:r>
              <a:rPr lang="en-US" altLang="zh-CN" sz="1400" b="0" i="1" dirty="0">
                <a:solidFill>
                  <a:srgbClr val="222222"/>
                </a:solidFill>
                <a:effectLst/>
                <a:highlight>
                  <a:srgbClr val="FFFFFF"/>
                </a:highlight>
                <a:latin typeface="Times New Roman" panose="02020603050405020304" pitchFamily="18" charset="0"/>
                <a:cs typeface="Times New Roman" panose="02020603050405020304" pitchFamily="18" charset="0"/>
              </a:rPr>
              <a:t>Biological cybernetics</a:t>
            </a:r>
            <a:r>
              <a:rPr lang="en-US" altLang="zh-CN" sz="1400" b="0" i="0" dirty="0">
                <a:solidFill>
                  <a:srgbClr val="222222"/>
                </a:solidFill>
                <a:effectLst/>
                <a:highlight>
                  <a:srgbClr val="FFFFFF"/>
                </a:highlight>
                <a:latin typeface="Times New Roman" panose="02020603050405020304" pitchFamily="18" charset="0"/>
                <a:cs typeface="Times New Roman" panose="02020603050405020304" pitchFamily="18" charset="0"/>
              </a:rPr>
              <a:t> 36.4 (1980): 193-202.</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4946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3011</TotalTime>
  <Words>2898</Words>
  <Application>Microsoft Office PowerPoint</Application>
  <PresentationFormat>宽屏</PresentationFormat>
  <Paragraphs>361</Paragraphs>
  <Slides>40</Slides>
  <Notes>40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1" baseType="lpstr">
      <vt:lpstr>-apple-system</vt:lpstr>
      <vt:lpstr>lucida grande</vt:lpstr>
      <vt:lpstr>Noto Sans</vt:lpstr>
      <vt:lpstr>等线</vt:lpstr>
      <vt:lpstr>等线 Light</vt:lpstr>
      <vt:lpstr>微软雅黑</vt:lpstr>
      <vt:lpstr>Arial</vt:lpstr>
      <vt:lpstr>Times New Roman</vt:lpstr>
      <vt:lpstr>Wingdings</vt:lpstr>
      <vt:lpstr>Office 主题​​</vt:lpstr>
      <vt:lpstr>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毓真 侯</cp:lastModifiedBy>
  <cp:revision>370</cp:revision>
  <dcterms:created xsi:type="dcterms:W3CDTF">2022-06-04T12:32:57Z</dcterms:created>
  <dcterms:modified xsi:type="dcterms:W3CDTF">2024-07-18T02:36:51Z</dcterms:modified>
</cp:coreProperties>
</file>